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0"/>
    <p:restoredTop sz="94737"/>
  </p:normalViewPr>
  <p:slideViewPr>
    <p:cSldViewPr showGuides="1">
      <p:cViewPr varScale="1">
        <p:scale>
          <a:sx n="68" d="100"/>
          <a:sy n="68" d="100"/>
        </p:scale>
        <p:origin x="537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54735" cy="495298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93920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76025" y="43483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57946" y="46390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4" y="53391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96684" y="3587466"/>
            <a:ext cx="1598783" cy="1598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09525" y="3874625"/>
            <a:ext cx="21896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004642" y="3869652"/>
            <a:ext cx="2780929" cy="3948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78667" y="3206186"/>
            <a:ext cx="2471488" cy="63111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22253" y="2749910"/>
            <a:ext cx="2771627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</p:cNvCxnSpPr>
          <p:nvPr/>
        </p:nvCxnSpPr>
        <p:spPr>
          <a:xfrm rot="5400000">
            <a:off x="3022297" y="2949863"/>
            <a:ext cx="3171535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</p:cNvCxnSpPr>
          <p:nvPr/>
        </p:nvCxnSpPr>
        <p:spPr>
          <a:xfrm rot="5400000">
            <a:off x="4205453" y="179117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4264" y="4303806"/>
            <a:ext cx="172260" cy="7351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499803" y="2464296"/>
            <a:ext cx="2180808" cy="1860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 flipV="1">
            <a:off x="5431573" y="4442419"/>
            <a:ext cx="229325" cy="457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88225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6691A39C-6C4D-A840-8480-8A8409FFF8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3664" y="3594953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>
            <a:extLst>
              <a:ext uri="{FF2B5EF4-FFF2-40B4-BE49-F238E27FC236}">
                <a16:creationId xmlns:a16="http://schemas.microsoft.com/office/drawing/2014/main" id="{51918ACF-D4AC-D844-A020-F4D1D5298BF3}"/>
              </a:ext>
            </a:extLst>
          </p:cNvPr>
          <p:cNvSpPr/>
          <p:nvPr/>
        </p:nvSpPr>
        <p:spPr>
          <a:xfrm>
            <a:off x="2587707" y="39871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E6919FDF-9AE4-364C-BEFF-F4561F3FE2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0584" y="2297699"/>
            <a:ext cx="1833638" cy="1796005"/>
          </a:xfrm>
          <a:prstGeom prst="bentConnector3">
            <a:avLst>
              <a:gd name="adj1" fmla="val -32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70A4765C-B2C1-4C58-A129-C7BA5CAF05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066" y="4080567"/>
            <a:ext cx="3266996" cy="459070"/>
          </a:xfrm>
          <a:prstGeom prst="bentConnector3">
            <a:avLst>
              <a:gd name="adj1" fmla="val 9995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D38431B8-1B0D-4F78-9530-D40BA9EC9E2E}"/>
              </a:ext>
            </a:extLst>
          </p:cNvPr>
          <p:cNvSpPr/>
          <p:nvPr/>
        </p:nvSpPr>
        <p:spPr>
          <a:xfrm>
            <a:off x="2592366" y="5837196"/>
            <a:ext cx="1446234" cy="27830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AppointmentListPanel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3FE242D9-DBAE-4FC9-A363-6FCF406F0D3B}"/>
              </a:ext>
            </a:extLst>
          </p:cNvPr>
          <p:cNvCxnSpPr>
            <a:cxnSpLocks/>
          </p:cNvCxnSpPr>
          <p:nvPr/>
        </p:nvCxnSpPr>
        <p:spPr>
          <a:xfrm rot="5400000">
            <a:off x="2957144" y="3399786"/>
            <a:ext cx="3654281" cy="1491370"/>
          </a:xfrm>
          <a:prstGeom prst="bentConnector3">
            <a:avLst>
              <a:gd name="adj1" fmla="val 10023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2018-04-13T21:07:22Z</dcterms:modified>
</cp:coreProperties>
</file>