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>
        <p:scale>
          <a:sx n="57" d="100"/>
          <a:sy n="57" d="100"/>
        </p:scale>
        <p:origin x="-141" y="10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71030" y="2083327"/>
            <a:ext cx="9841200" cy="453656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37263" y="234622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6577" y="270986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67248" y="3032307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808296" y="22007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31738" y="2709862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49978" y="314349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86521" y="2868355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va:ViewAppointmentCommand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032611" y="3599870"/>
            <a:ext cx="6268" cy="28782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59838" y="3599870"/>
            <a:ext cx="158082" cy="5184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053989" y="3032307"/>
            <a:ext cx="155052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606562" y="3160242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53989" y="2709862"/>
            <a:ext cx="15405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95252" y="45912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033041" y="4118343"/>
            <a:ext cx="1969362" cy="66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625907" y="4272952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18566" y="64054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638323" y="4416164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56410" y="4405236"/>
            <a:ext cx="144263" cy="1905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032611" y="4740971"/>
            <a:ext cx="1562505" cy="56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599044" y="631621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06791" y="4541531"/>
            <a:ext cx="18742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getChosenAppointment</a:t>
            </a:r>
            <a:r>
              <a:rPr lang="en-US" sz="1200" dirty="0"/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44614" y="3630117"/>
            <a:ext cx="12912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41265" y="610027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565643" y="59925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280165" y="5541201"/>
            <a:ext cx="1590354" cy="4804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3719" y="6028487"/>
            <a:ext cx="162768" cy="249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091983" y="627808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24656" y="404918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284308" y="2614657"/>
            <a:ext cx="1232242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ViewAppointmentCommandParser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40782" y="3575598"/>
            <a:ext cx="1408643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33644" y="33696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936565" y="3429000"/>
            <a:ext cx="6028" cy="8694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847014" y="3556530"/>
            <a:ext cx="180897" cy="6641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 flipV="1">
            <a:off x="2438052" y="4220641"/>
            <a:ext cx="1499411" cy="3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7919" y="5592286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438052" y="3297996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2"/>
          </p:cNvCxnSpPr>
          <p:nvPr/>
        </p:nvCxnSpPr>
        <p:spPr>
          <a:xfrm flipV="1">
            <a:off x="2424907" y="3492765"/>
            <a:ext cx="1511659" cy="45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6685" y="419860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291153" y="2875470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7058321" y="1357518"/>
            <a:ext cx="1241266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7680317" y="1808913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D0DCBF-C9F6-4466-937C-BF623F8B7573}"/>
              </a:ext>
            </a:extLst>
          </p:cNvPr>
          <p:cNvSpPr txBox="1"/>
          <p:nvPr/>
        </p:nvSpPr>
        <p:spPr>
          <a:xfrm>
            <a:off x="1637212" y="1039640"/>
            <a:ext cx="4642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va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/1”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toBeParsed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/1”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1 = “</a:t>
            </a:r>
            <a:r>
              <a:rPr lang="en-US" sz="1400" dirty="0" err="1">
                <a:solidFill>
                  <a:srgbClr val="0070C0"/>
                </a:solidFill>
              </a:rPr>
              <a:t>ShowLocationCommand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MapAddress</a:t>
            </a:r>
            <a:r>
              <a:rPr lang="en-US" sz="1400" dirty="0">
                <a:solidFill>
                  <a:srgbClr val="0070C0"/>
                </a:solidFill>
              </a:rPr>
              <a:t>)”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24EB5-3FAB-4443-B13A-1E27F3A4892A}"/>
              </a:ext>
            </a:extLst>
          </p:cNvPr>
          <p:cNvSpPr txBox="1"/>
          <p:nvPr/>
        </p:nvSpPr>
        <p:spPr>
          <a:xfrm>
            <a:off x="3480580" y="401062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F30ED1-EAFC-47E6-8ED0-CA7EC895A866}"/>
              </a:ext>
            </a:extLst>
          </p:cNvPr>
          <p:cNvSpPr/>
          <p:nvPr/>
        </p:nvSpPr>
        <p:spPr>
          <a:xfrm>
            <a:off x="7600398" y="4729451"/>
            <a:ext cx="199769" cy="129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E20DFF-C3CA-42A8-BE74-F1A72C93ECC6}"/>
              </a:ext>
            </a:extLst>
          </p:cNvPr>
          <p:cNvCxnSpPr>
            <a:cxnSpLocks/>
          </p:cNvCxnSpPr>
          <p:nvPr/>
        </p:nvCxnSpPr>
        <p:spPr>
          <a:xfrm>
            <a:off x="6079712" y="4859309"/>
            <a:ext cx="1599242" cy="59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213B9B-51A6-450B-A7A7-F6C3430EB550}"/>
              </a:ext>
            </a:extLst>
          </p:cNvPr>
          <p:cNvSpPr txBox="1"/>
          <p:nvPr/>
        </p:nvSpPr>
        <p:spPr>
          <a:xfrm>
            <a:off x="5599657" y="4834174"/>
            <a:ext cx="1898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selectedAppointment</a:t>
            </a:r>
            <a:endParaRPr lang="en-US" sz="12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9859252-525D-4356-9AEB-67459AA823E5}"/>
              </a:ext>
            </a:extLst>
          </p:cNvPr>
          <p:cNvCxnSpPr>
            <a:cxnSpLocks/>
          </p:cNvCxnSpPr>
          <p:nvPr/>
        </p:nvCxnSpPr>
        <p:spPr>
          <a:xfrm flipV="1">
            <a:off x="4024242" y="3600399"/>
            <a:ext cx="1574975" cy="16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100DC63-4F5C-47AD-BECD-CB3399D420A8}"/>
              </a:ext>
            </a:extLst>
          </p:cNvPr>
          <p:cNvSpPr txBox="1"/>
          <p:nvPr/>
        </p:nvSpPr>
        <p:spPr>
          <a:xfrm>
            <a:off x="5901483" y="634731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54E9337A-B723-D345-9159-16B6330C2979}"/>
              </a:ext>
            </a:extLst>
          </p:cNvPr>
          <p:cNvSpPr/>
          <p:nvPr/>
        </p:nvSpPr>
        <p:spPr>
          <a:xfrm>
            <a:off x="7772400" y="2611282"/>
            <a:ext cx="1620068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B60847-7167-2140-ADAB-DC5EB0EB380C}"/>
              </a:ext>
            </a:extLst>
          </p:cNvPr>
          <p:cNvCxnSpPr>
            <a:cxnSpLocks/>
          </p:cNvCxnSpPr>
          <p:nvPr/>
        </p:nvCxnSpPr>
        <p:spPr>
          <a:xfrm>
            <a:off x="8583770" y="3048609"/>
            <a:ext cx="1470" cy="33568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4A52863-BC5F-3B4F-B266-D8FC68F96393}"/>
              </a:ext>
            </a:extLst>
          </p:cNvPr>
          <p:cNvSpPr/>
          <p:nvPr/>
        </p:nvSpPr>
        <p:spPr>
          <a:xfrm>
            <a:off x="8483124" y="5029200"/>
            <a:ext cx="179522" cy="122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4FAC689-88BC-8F40-889B-12A8330DB58C}"/>
              </a:ext>
            </a:extLst>
          </p:cNvPr>
          <p:cNvCxnSpPr>
            <a:cxnSpLocks/>
          </p:cNvCxnSpPr>
          <p:nvPr/>
        </p:nvCxnSpPr>
        <p:spPr>
          <a:xfrm>
            <a:off x="6115255" y="5038995"/>
            <a:ext cx="23911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78300AF-555B-0F4C-9610-0F241510CAF4}"/>
              </a:ext>
            </a:extLst>
          </p:cNvPr>
          <p:cNvCxnSpPr>
            <a:cxnSpLocks/>
          </p:cNvCxnSpPr>
          <p:nvPr/>
        </p:nvCxnSpPr>
        <p:spPr>
          <a:xfrm>
            <a:off x="6102782" y="5151688"/>
            <a:ext cx="2444218" cy="19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74D8CC4-6D29-F045-BDCB-A961B96080B3}"/>
              </a:ext>
            </a:extLst>
          </p:cNvPr>
          <p:cNvSpPr txBox="1"/>
          <p:nvPr/>
        </p:nvSpPr>
        <p:spPr>
          <a:xfrm>
            <a:off x="7085023" y="4823813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Method 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3B7886-83E0-7942-82B5-49C62381F874}"/>
              </a:ext>
            </a:extLst>
          </p:cNvPr>
          <p:cNvSpPr/>
          <p:nvPr/>
        </p:nvSpPr>
        <p:spPr>
          <a:xfrm>
            <a:off x="8483123" y="5328062"/>
            <a:ext cx="197621" cy="1237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6490279-710B-1F42-BC66-2BAF2F340EA4}"/>
              </a:ext>
            </a:extLst>
          </p:cNvPr>
          <p:cNvCxnSpPr>
            <a:cxnSpLocks/>
          </p:cNvCxnSpPr>
          <p:nvPr/>
        </p:nvCxnSpPr>
        <p:spPr>
          <a:xfrm flipV="1">
            <a:off x="6126586" y="5328062"/>
            <a:ext cx="2356537" cy="176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8F481B8-9513-9940-A730-E216917878AB}"/>
              </a:ext>
            </a:extLst>
          </p:cNvPr>
          <p:cNvSpPr txBox="1"/>
          <p:nvPr/>
        </p:nvSpPr>
        <p:spPr>
          <a:xfrm>
            <a:off x="5999438" y="5158657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571C67C-18FC-574D-8EFF-419DC2B64139}"/>
              </a:ext>
            </a:extLst>
          </p:cNvPr>
          <p:cNvCxnSpPr>
            <a:cxnSpLocks/>
          </p:cNvCxnSpPr>
          <p:nvPr/>
        </p:nvCxnSpPr>
        <p:spPr>
          <a:xfrm>
            <a:off x="6115255" y="5461198"/>
            <a:ext cx="2444218" cy="19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856FAC6-E8B7-C545-934D-04957A35624B}"/>
              </a:ext>
            </a:extLst>
          </p:cNvPr>
          <p:cNvSpPr txBox="1"/>
          <p:nvPr/>
        </p:nvSpPr>
        <p:spPr>
          <a:xfrm>
            <a:off x="4123490" y="3609819"/>
            <a:ext cx="1245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ViewAppointmentCommand</a:t>
            </a:r>
            <a:r>
              <a:rPr lang="en-US" sz="1200" dirty="0"/>
              <a:t>(1)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C49939-A3EF-445F-A118-7DEBCA26956D}"/>
              </a:ext>
            </a:extLst>
          </p:cNvPr>
          <p:cNvSpPr/>
          <p:nvPr/>
        </p:nvSpPr>
        <p:spPr>
          <a:xfrm>
            <a:off x="7590422" y="4433429"/>
            <a:ext cx="199769" cy="797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6EB5CF-CD18-461D-8FF5-055653B333D3}"/>
              </a:ext>
            </a:extLst>
          </p:cNvPr>
          <p:cNvCxnSpPr>
            <a:cxnSpLocks/>
          </p:cNvCxnSpPr>
          <p:nvPr/>
        </p:nvCxnSpPr>
        <p:spPr>
          <a:xfrm flipV="1">
            <a:off x="6063176" y="4522450"/>
            <a:ext cx="1517528" cy="88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787166-167B-4CFA-895D-F93F096CEE1F}"/>
              </a:ext>
            </a:extLst>
          </p:cNvPr>
          <p:cNvCxnSpPr>
            <a:cxnSpLocks/>
          </p:cNvCxnSpPr>
          <p:nvPr/>
        </p:nvCxnSpPr>
        <p:spPr>
          <a:xfrm flipV="1">
            <a:off x="6108426" y="4435721"/>
            <a:ext cx="1481996" cy="13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4F653B3-4885-4A55-B474-D81406BF7D06}"/>
              </a:ext>
            </a:extLst>
          </p:cNvPr>
          <p:cNvSpPr txBox="1"/>
          <p:nvPr/>
        </p:nvSpPr>
        <p:spPr>
          <a:xfrm>
            <a:off x="5832558" y="4208071"/>
            <a:ext cx="18742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getIsListingAppointments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DAMIEN SIM</cp:lastModifiedBy>
  <cp:revision>89</cp:revision>
  <dcterms:created xsi:type="dcterms:W3CDTF">2016-07-22T14:33:02Z</dcterms:created>
  <dcterms:modified xsi:type="dcterms:W3CDTF">2018-04-13T19:36:49Z</dcterms:modified>
</cp:coreProperties>
</file>