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92" d="100"/>
          <a:sy n="92" d="100"/>
        </p:scale>
        <p:origin x="954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838200"/>
            <a:ext cx="7490735" cy="4648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2" name="Elbow Connector 51"/>
          <p:cNvCxnSpPr>
            <a:endCxn id="72" idx="1"/>
          </p:cNvCxnSpPr>
          <p:nvPr/>
        </p:nvCxnSpPr>
        <p:spPr>
          <a:xfrm rot="5400000" flipH="1" flipV="1">
            <a:off x="3800314" y="1819440"/>
            <a:ext cx="1424195" cy="49041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757620" y="1179171"/>
            <a:ext cx="137763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InsuranceCalendar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/>
          <p:cNvSpPr/>
          <p:nvPr/>
        </p:nvSpPr>
        <p:spPr>
          <a:xfrm rot="16200000">
            <a:off x="6153469" y="1228307"/>
            <a:ext cx="213273" cy="218142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Rectangle 8"/>
          <p:cNvSpPr/>
          <p:nvPr/>
        </p:nvSpPr>
        <p:spPr>
          <a:xfrm>
            <a:off x="6799744" y="1166397"/>
            <a:ext cx="135365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AppointmentEntry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6"/>
          <p:cNvCxnSpPr>
            <a:stCxn id="73" idx="2"/>
            <a:endCxn id="74" idx="1"/>
          </p:cNvCxnSpPr>
          <p:nvPr/>
        </p:nvCxnSpPr>
        <p:spPr>
          <a:xfrm>
            <a:off x="6369177" y="1337378"/>
            <a:ext cx="430567" cy="23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TextBox 81"/>
          <p:cNvSpPr txBox="1"/>
          <p:nvPr/>
        </p:nvSpPr>
        <p:spPr>
          <a:xfrm>
            <a:off x="6484994" y="11146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/>
          <p:cNvSpPr/>
          <p:nvPr/>
        </p:nvSpPr>
        <p:spPr>
          <a:xfrm>
            <a:off x="7377172" y="15259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87"/>
          <p:cNvCxnSpPr>
            <a:stCxn id="87" idx="2"/>
            <a:endCxn id="89" idx="0"/>
          </p:cNvCxnSpPr>
          <p:nvPr/>
        </p:nvCxnSpPr>
        <p:spPr>
          <a:xfrm rot="16200000" flipH="1">
            <a:off x="7358004" y="1836503"/>
            <a:ext cx="346209" cy="718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/>
          <p:cNvSpPr/>
          <p:nvPr/>
        </p:nvSpPr>
        <p:spPr>
          <a:xfrm>
            <a:off x="7012506" y="2045520"/>
            <a:ext cx="110902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Calendar 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7721701" y="386866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Age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Rectangle 8"/>
          <p:cNvSpPr/>
          <p:nvPr/>
        </p:nvSpPr>
        <p:spPr>
          <a:xfrm>
            <a:off x="7732475" y="421964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Income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7732475" y="45807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Actual spending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7732475" y="495419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Expected spending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93"/>
          <p:cNvCxnSpPr>
            <a:stCxn id="78" idx="3"/>
            <a:endCxn id="90" idx="1"/>
          </p:cNvCxnSpPr>
          <p:nvPr/>
        </p:nvCxnSpPr>
        <p:spPr>
          <a:xfrm>
            <a:off x="7277995" y="3034891"/>
            <a:ext cx="443706" cy="976668"/>
          </a:xfrm>
          <a:prstGeom prst="bentConnector3">
            <a:avLst>
              <a:gd name="adj1" fmla="val 4882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94"/>
          <p:cNvCxnSpPr>
            <a:stCxn id="78" idx="3"/>
            <a:endCxn id="91" idx="1"/>
          </p:cNvCxnSpPr>
          <p:nvPr/>
        </p:nvCxnSpPr>
        <p:spPr>
          <a:xfrm>
            <a:off x="7277995" y="3034891"/>
            <a:ext cx="454480" cy="1327642"/>
          </a:xfrm>
          <a:prstGeom prst="bentConnector3">
            <a:avLst>
              <a:gd name="adj1" fmla="val 4771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95"/>
          <p:cNvCxnSpPr>
            <a:stCxn id="78" idx="3"/>
            <a:endCxn id="92" idx="1"/>
          </p:cNvCxnSpPr>
          <p:nvPr/>
        </p:nvCxnSpPr>
        <p:spPr>
          <a:xfrm>
            <a:off x="7277995" y="3034891"/>
            <a:ext cx="454480" cy="1688701"/>
          </a:xfrm>
          <a:prstGeom prst="bentConnector3">
            <a:avLst>
              <a:gd name="adj1" fmla="val 4657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97"/>
          <p:cNvCxnSpPr>
            <a:stCxn id="78" idx="3"/>
            <a:endCxn id="93" idx="1"/>
          </p:cNvCxnSpPr>
          <p:nvPr/>
        </p:nvCxnSpPr>
        <p:spPr>
          <a:xfrm>
            <a:off x="7277995" y="3034891"/>
            <a:ext cx="454480" cy="2062199"/>
          </a:xfrm>
          <a:prstGeom prst="bentConnector3">
            <a:avLst>
              <a:gd name="adj1" fmla="val 4771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43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yuxiang lin</cp:lastModifiedBy>
  <cp:revision>62</cp:revision>
  <dcterms:created xsi:type="dcterms:W3CDTF">2016-07-22T14:33:02Z</dcterms:created>
  <dcterms:modified xsi:type="dcterms:W3CDTF">2018-04-11T03:48:28Z</dcterms:modified>
</cp:coreProperties>
</file>