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25199975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3"/>
  </p:normalViewPr>
  <p:slideViewPr>
    <p:cSldViewPr snapToGrid="0" snapToObjects="1">
      <p:cViewPr varScale="1">
        <p:scale>
          <a:sx n="52" d="100"/>
          <a:sy n="52" d="100"/>
        </p:scale>
        <p:origin x="2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8CE9-EAE4-F44F-B167-0307162EC1F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A1A4-E4A6-C649-81BC-327DA499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3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7A9D-6CFE-BC45-BA6E-9AFBAFC923B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936C1-2865-FF42-9246-04BF686F42D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452446" y="3567354"/>
            <a:ext cx="1" cy="19934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9735FBB-2EF9-374A-9CEC-611431516768}"/>
              </a:ext>
            </a:extLst>
          </p:cNvPr>
          <p:cNvSpPr/>
          <p:nvPr/>
        </p:nvSpPr>
        <p:spPr>
          <a:xfrm>
            <a:off x="2743200" y="1210963"/>
            <a:ext cx="13954977" cy="803883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74A1D-5494-5943-8438-02302FCE358B}"/>
              </a:ext>
            </a:extLst>
          </p:cNvPr>
          <p:cNvSpPr/>
          <p:nvPr/>
        </p:nvSpPr>
        <p:spPr>
          <a:xfrm>
            <a:off x="3425301" y="1927337"/>
            <a:ext cx="2757144" cy="874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</a:t>
            </a:r>
            <a:r>
              <a:rPr lang="en-US" sz="2658" b="1" dirty="0" err="1"/>
              <a:t>LogicManager</a:t>
            </a:r>
            <a:endParaRPr lang="en-US" sz="2658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DE91B-817F-C94E-822E-2F587F506F82}"/>
              </a:ext>
            </a:extLst>
          </p:cNvPr>
          <p:cNvCxnSpPr/>
          <p:nvPr/>
        </p:nvCxnSpPr>
        <p:spPr>
          <a:xfrm>
            <a:off x="4803871" y="2592855"/>
            <a:ext cx="0" cy="60086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936D222-F42F-2240-A742-88E04AB15ED6}"/>
              </a:ext>
            </a:extLst>
          </p:cNvPr>
          <p:cNvSpPr/>
          <p:nvPr/>
        </p:nvSpPr>
        <p:spPr>
          <a:xfrm>
            <a:off x="4612722" y="3467537"/>
            <a:ext cx="409389" cy="48460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E8265-DB2D-A94B-99F3-3E1D99BC0908}"/>
              </a:ext>
            </a:extLst>
          </p:cNvPr>
          <p:cNvCxnSpPr/>
          <p:nvPr/>
        </p:nvCxnSpPr>
        <p:spPr>
          <a:xfrm>
            <a:off x="1716251" y="3492082"/>
            <a:ext cx="2896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BC0793-E602-3847-B4DF-F8C5ED68A776}"/>
              </a:ext>
            </a:extLst>
          </p:cNvPr>
          <p:cNvSpPr txBox="1"/>
          <p:nvPr/>
        </p:nvSpPr>
        <p:spPr>
          <a:xfrm>
            <a:off x="435428" y="2963730"/>
            <a:ext cx="4341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execute(“login u/user p/pass”)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489E4-800D-7740-9E91-E42E0692EF20}"/>
              </a:ext>
            </a:extLst>
          </p:cNvPr>
          <p:cNvCxnSpPr/>
          <p:nvPr/>
        </p:nvCxnSpPr>
        <p:spPr>
          <a:xfrm>
            <a:off x="5054556" y="3735633"/>
            <a:ext cx="289647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CB25-025C-6946-8204-26E057DD7B62}"/>
              </a:ext>
            </a:extLst>
          </p:cNvPr>
          <p:cNvSpPr/>
          <p:nvPr/>
        </p:nvSpPr>
        <p:spPr>
          <a:xfrm>
            <a:off x="6934850" y="2061257"/>
            <a:ext cx="2414650" cy="996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:Address</a:t>
            </a:r>
          </a:p>
          <a:p>
            <a:pPr algn="ctr"/>
            <a:r>
              <a:rPr lang="en-US" sz="2658" b="1" dirty="0" err="1"/>
              <a:t>BookParser</a:t>
            </a:r>
            <a:endParaRPr lang="en-US" sz="2658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CCDEE-B649-6C47-8F0D-8E9527704082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142175" y="2776663"/>
            <a:ext cx="1154" cy="278650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BBDBF-6C84-0444-90E7-FF0B00F84F4D}"/>
              </a:ext>
            </a:extLst>
          </p:cNvPr>
          <p:cNvSpPr/>
          <p:nvPr/>
        </p:nvSpPr>
        <p:spPr>
          <a:xfrm>
            <a:off x="7951024" y="3651347"/>
            <a:ext cx="384610" cy="19118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B94FE-D6E5-1641-A450-8AA98898C7B5}"/>
              </a:ext>
            </a:extLst>
          </p:cNvPr>
          <p:cNvSpPr txBox="1"/>
          <p:nvPr/>
        </p:nvSpPr>
        <p:spPr>
          <a:xfrm>
            <a:off x="5062886" y="3231052"/>
            <a:ext cx="33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parse(“login u/user p/pass”)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0D1FA-D152-7747-AA86-70258E830AC5}"/>
              </a:ext>
            </a:extLst>
          </p:cNvPr>
          <p:cNvCxnSpPr>
            <a:cxnSpLocks/>
          </p:cNvCxnSpPr>
          <p:nvPr/>
        </p:nvCxnSpPr>
        <p:spPr>
          <a:xfrm>
            <a:off x="8335637" y="3861414"/>
            <a:ext cx="188029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E81572-42B8-CC45-900E-467D01F12425}"/>
              </a:ext>
            </a:extLst>
          </p:cNvPr>
          <p:cNvSpPr/>
          <p:nvPr/>
        </p:nvSpPr>
        <p:spPr>
          <a:xfrm>
            <a:off x="10193441" y="3304894"/>
            <a:ext cx="2576382" cy="10035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</a:t>
            </a:r>
            <a:r>
              <a:rPr lang="en-US" sz="2658" b="1" dirty="0" err="1"/>
              <a:t>LoginCommandParser</a:t>
            </a:r>
            <a:endParaRPr lang="en-US" sz="2658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4E82C5-33DC-0F4D-8730-E08573D91F43}"/>
              </a:ext>
            </a:extLst>
          </p:cNvPr>
          <p:cNvSpPr/>
          <p:nvPr/>
        </p:nvSpPr>
        <p:spPr>
          <a:xfrm>
            <a:off x="11230954" y="4294226"/>
            <a:ext cx="442985" cy="3533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C5ADFF-E66A-5E4A-BFB0-92164F920D8B}"/>
              </a:ext>
            </a:extLst>
          </p:cNvPr>
          <p:cNvSpPr txBox="1"/>
          <p:nvPr/>
        </p:nvSpPr>
        <p:spPr>
          <a:xfrm>
            <a:off x="11283682" y="3533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FE023-DC53-C747-8FA8-729462F6C238}"/>
              </a:ext>
            </a:extLst>
          </p:cNvPr>
          <p:cNvCxnSpPr>
            <a:cxnSpLocks/>
          </p:cNvCxnSpPr>
          <p:nvPr/>
        </p:nvCxnSpPr>
        <p:spPr>
          <a:xfrm flipH="1">
            <a:off x="8335634" y="4647580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E15D79-6569-FB49-BBDF-D0A8385D1595}"/>
              </a:ext>
            </a:extLst>
          </p:cNvPr>
          <p:cNvSpPr/>
          <p:nvPr/>
        </p:nvSpPr>
        <p:spPr>
          <a:xfrm>
            <a:off x="11230954" y="4941356"/>
            <a:ext cx="442985" cy="6194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0CFC65-6102-F946-BAC1-E9E87BDFD764}"/>
              </a:ext>
            </a:extLst>
          </p:cNvPr>
          <p:cNvCxnSpPr>
            <a:cxnSpLocks/>
          </p:cNvCxnSpPr>
          <p:nvPr/>
        </p:nvCxnSpPr>
        <p:spPr>
          <a:xfrm flipH="1">
            <a:off x="8335634" y="5561979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93EA03-EEA1-5845-9D85-D15A7E139A5F}"/>
              </a:ext>
            </a:extLst>
          </p:cNvPr>
          <p:cNvCxnSpPr>
            <a:cxnSpLocks/>
          </p:cNvCxnSpPr>
          <p:nvPr/>
        </p:nvCxnSpPr>
        <p:spPr>
          <a:xfrm>
            <a:off x="8335634" y="4959547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408CA5F-EA95-4148-8925-E14BE0781F1A}"/>
              </a:ext>
            </a:extLst>
          </p:cNvPr>
          <p:cNvSpPr txBox="1"/>
          <p:nvPr/>
        </p:nvSpPr>
        <p:spPr>
          <a:xfrm>
            <a:off x="8515880" y="4911854"/>
            <a:ext cx="33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parse(“u/user p/pass”)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F1211-FCE3-404A-B4E7-69C3CF8BF18E}"/>
              </a:ext>
            </a:extLst>
          </p:cNvPr>
          <p:cNvSpPr/>
          <p:nvPr/>
        </p:nvSpPr>
        <p:spPr>
          <a:xfrm>
            <a:off x="12959037" y="4123104"/>
            <a:ext cx="2414650" cy="996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:Login</a:t>
            </a:r>
          </a:p>
          <a:p>
            <a:pPr algn="ctr"/>
            <a:r>
              <a:rPr lang="en-US" sz="2658" b="1" dirty="0"/>
              <a:t>Command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8BC83-3BAC-3A43-9C7D-8DD43F41A1F9}"/>
              </a:ext>
            </a:extLst>
          </p:cNvPr>
          <p:cNvCxnSpPr>
            <a:cxnSpLocks/>
          </p:cNvCxnSpPr>
          <p:nvPr/>
        </p:nvCxnSpPr>
        <p:spPr>
          <a:xfrm>
            <a:off x="14122820" y="5251075"/>
            <a:ext cx="0" cy="33504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00721-E854-124B-8E38-D89F3FD7A735}"/>
              </a:ext>
            </a:extLst>
          </p:cNvPr>
          <p:cNvSpPr/>
          <p:nvPr/>
        </p:nvSpPr>
        <p:spPr>
          <a:xfrm>
            <a:off x="13933964" y="5111947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FB3AAE-49B0-5542-AB00-5CE9367A0B70}"/>
              </a:ext>
            </a:extLst>
          </p:cNvPr>
          <p:cNvCxnSpPr>
            <a:cxnSpLocks/>
          </p:cNvCxnSpPr>
          <p:nvPr/>
        </p:nvCxnSpPr>
        <p:spPr>
          <a:xfrm>
            <a:off x="11481635" y="4959547"/>
            <a:ext cx="1520947" cy="35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6B1C9F-AF15-8640-906B-4C9809A797ED}"/>
              </a:ext>
            </a:extLst>
          </p:cNvPr>
          <p:cNvCxnSpPr>
            <a:cxnSpLocks/>
          </p:cNvCxnSpPr>
          <p:nvPr/>
        </p:nvCxnSpPr>
        <p:spPr>
          <a:xfrm flipH="1">
            <a:off x="11673937" y="5464361"/>
            <a:ext cx="226002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01CC1-B811-4D45-AD09-E043CDC071CD}"/>
              </a:ext>
            </a:extLst>
          </p:cNvPr>
          <p:cNvSpPr/>
          <p:nvPr/>
        </p:nvSpPr>
        <p:spPr>
          <a:xfrm>
            <a:off x="13959467" y="5756223"/>
            <a:ext cx="380129" cy="22813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911F3-F920-624D-A3EF-9FE169BA51AB}"/>
              </a:ext>
            </a:extLst>
          </p:cNvPr>
          <p:cNvCxnSpPr>
            <a:cxnSpLocks/>
          </p:cNvCxnSpPr>
          <p:nvPr/>
        </p:nvCxnSpPr>
        <p:spPr>
          <a:xfrm>
            <a:off x="14339593" y="5803442"/>
            <a:ext cx="372889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1D2CE6-375B-A94D-A36F-31189DF329AF}"/>
              </a:ext>
            </a:extLst>
          </p:cNvPr>
          <p:cNvSpPr txBox="1"/>
          <p:nvPr/>
        </p:nvSpPr>
        <p:spPr>
          <a:xfrm>
            <a:off x="14427959" y="5330484"/>
            <a:ext cx="392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checkLogin</a:t>
            </a:r>
            <a:r>
              <a:rPr lang="en-US" sz="2000" b="1" dirty="0">
                <a:solidFill>
                  <a:schemeClr val="accent1"/>
                </a:solidFill>
              </a:rPr>
              <a:t> Credentials(user, pass)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044042-A550-E649-9595-F4020B1A20CC}"/>
              </a:ext>
            </a:extLst>
          </p:cNvPr>
          <p:cNvCxnSpPr>
            <a:cxnSpLocks/>
          </p:cNvCxnSpPr>
          <p:nvPr/>
        </p:nvCxnSpPr>
        <p:spPr>
          <a:xfrm flipH="1">
            <a:off x="14347761" y="6356988"/>
            <a:ext cx="372072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D34B16-5018-6145-8090-C69E75093AE4}"/>
              </a:ext>
            </a:extLst>
          </p:cNvPr>
          <p:cNvSpPr/>
          <p:nvPr/>
        </p:nvSpPr>
        <p:spPr>
          <a:xfrm>
            <a:off x="15165636" y="6452314"/>
            <a:ext cx="2750571" cy="9888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result :</a:t>
            </a:r>
            <a:r>
              <a:rPr lang="en-US" sz="2658" b="1" dirty="0" err="1"/>
              <a:t>CommandResult</a:t>
            </a:r>
            <a:endParaRPr lang="en-US" sz="2658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DD60F0-17AD-1041-A7FC-07788A14670B}"/>
              </a:ext>
            </a:extLst>
          </p:cNvPr>
          <p:cNvSpPr/>
          <p:nvPr/>
        </p:nvSpPr>
        <p:spPr>
          <a:xfrm>
            <a:off x="16140561" y="7441157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4D6EBE-ABFC-0243-B6EF-AC018217F5D1}"/>
              </a:ext>
            </a:extLst>
          </p:cNvPr>
          <p:cNvCxnSpPr>
            <a:cxnSpLocks/>
          </p:cNvCxnSpPr>
          <p:nvPr/>
        </p:nvCxnSpPr>
        <p:spPr>
          <a:xfrm>
            <a:off x="14339596" y="7292337"/>
            <a:ext cx="86958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56B676-92E5-DE49-BDD6-51B695A25365}"/>
              </a:ext>
            </a:extLst>
          </p:cNvPr>
          <p:cNvCxnSpPr>
            <a:cxnSpLocks/>
          </p:cNvCxnSpPr>
          <p:nvPr/>
        </p:nvCxnSpPr>
        <p:spPr>
          <a:xfrm flipH="1">
            <a:off x="14368183" y="7793570"/>
            <a:ext cx="218617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EEF95F-D1B4-3941-8684-F8BF0B6383EA}"/>
              </a:ext>
            </a:extLst>
          </p:cNvPr>
          <p:cNvCxnSpPr>
            <a:cxnSpLocks/>
          </p:cNvCxnSpPr>
          <p:nvPr/>
        </p:nvCxnSpPr>
        <p:spPr>
          <a:xfrm flipH="1">
            <a:off x="5062886" y="8040981"/>
            <a:ext cx="8989243" cy="1205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2DA7391-3B13-D748-8983-CF79F3B94C81}"/>
              </a:ext>
            </a:extLst>
          </p:cNvPr>
          <p:cNvSpPr txBox="1"/>
          <p:nvPr/>
        </p:nvSpPr>
        <p:spPr>
          <a:xfrm>
            <a:off x="9287280" y="7549287"/>
            <a:ext cx="315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459840-047C-8347-B5F7-240A59810010}"/>
              </a:ext>
            </a:extLst>
          </p:cNvPr>
          <p:cNvSpPr/>
          <p:nvPr/>
        </p:nvSpPr>
        <p:spPr>
          <a:xfrm>
            <a:off x="16916503" y="4503642"/>
            <a:ext cx="2757144" cy="874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</a:t>
            </a:r>
            <a:r>
              <a:rPr lang="en-US" sz="2658" b="1" dirty="0" err="1"/>
              <a:t>ModelManager</a:t>
            </a:r>
            <a:endParaRPr lang="en-US" sz="2658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2AAED8-8831-DA4D-9D5D-8C2650E88337}"/>
              </a:ext>
            </a:extLst>
          </p:cNvPr>
          <p:cNvCxnSpPr>
            <a:cxnSpLocks/>
          </p:cNvCxnSpPr>
          <p:nvPr/>
        </p:nvCxnSpPr>
        <p:spPr>
          <a:xfrm>
            <a:off x="18286855" y="5268081"/>
            <a:ext cx="0" cy="3333446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07A3E17-30D6-6E42-B41D-52D7B292D753}"/>
              </a:ext>
            </a:extLst>
          </p:cNvPr>
          <p:cNvSpPr/>
          <p:nvPr/>
        </p:nvSpPr>
        <p:spPr>
          <a:xfrm>
            <a:off x="18100930" y="5754924"/>
            <a:ext cx="367441" cy="6320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B228C-D9B4-6A43-90BD-8D9775F089C3}"/>
              </a:ext>
            </a:extLst>
          </p:cNvPr>
          <p:cNvSpPr txBox="1"/>
          <p:nvPr/>
        </p:nvSpPr>
        <p:spPr>
          <a:xfrm>
            <a:off x="15607977" y="5917160"/>
            <a:ext cx="123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165A2-871F-664E-B809-F7517FC74ADA}"/>
              </a:ext>
            </a:extLst>
          </p:cNvPr>
          <p:cNvSpPr txBox="1"/>
          <p:nvPr/>
        </p:nvSpPr>
        <p:spPr>
          <a:xfrm>
            <a:off x="3674645" y="1337430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7105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54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2018-03-21T03:52:08Z</dcterms:created>
  <dcterms:modified xsi:type="dcterms:W3CDTF">2018-04-12T09:34:14Z</dcterms:modified>
</cp:coreProperties>
</file>