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3"/>
  </p:normalViewPr>
  <p:slideViewPr>
    <p:cSldViewPr snapToGrid="0" snapToObjects="1">
      <p:cViewPr varScale="1">
        <p:scale>
          <a:sx n="66" d="100"/>
          <a:sy n="66" d="100"/>
        </p:scale>
        <p:origin x="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5D6-9003-B84E-B496-A434F261678F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C20A-4C49-CE49-909A-C12B5CF7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0258F7-F8E3-C94B-AE70-81C8E63B478A}"/>
              </a:ext>
            </a:extLst>
          </p:cNvPr>
          <p:cNvGrpSpPr/>
          <p:nvPr/>
        </p:nvGrpSpPr>
        <p:grpSpPr>
          <a:xfrm>
            <a:off x="586459" y="749822"/>
            <a:ext cx="16900993" cy="9952604"/>
            <a:chOff x="2668600" y="606539"/>
            <a:chExt cx="16900993" cy="995260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F90D861-5DB4-6D41-9E79-D54721FE1F13}"/>
                </a:ext>
              </a:extLst>
            </p:cNvPr>
            <p:cNvSpPr/>
            <p:nvPr/>
          </p:nvSpPr>
          <p:spPr>
            <a:xfrm>
              <a:off x="2668600" y="606539"/>
              <a:ext cx="13959783" cy="9952604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812307-146E-A947-ADEC-FE94537977C2}"/>
                </a:ext>
              </a:extLst>
            </p:cNvPr>
            <p:cNvSpPr/>
            <p:nvPr/>
          </p:nvSpPr>
          <p:spPr>
            <a:xfrm>
              <a:off x="3425301" y="7801752"/>
              <a:ext cx="7062754" cy="2083611"/>
            </a:xfrm>
            <a:prstGeom prst="rect">
              <a:avLst/>
            </a:prstGeom>
            <a:solidFill>
              <a:srgbClr val="92D050">
                <a:alpha val="3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7A61D9-AD3D-BC45-8379-82FA566829D7}"/>
                </a:ext>
              </a:extLst>
            </p:cNvPr>
            <p:cNvSpPr/>
            <p:nvPr/>
          </p:nvSpPr>
          <p:spPr>
            <a:xfrm>
              <a:off x="3425302" y="5567237"/>
              <a:ext cx="7062754" cy="2225141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55CE7-A62E-BA49-BA64-A108219891D2}"/>
                </a:ext>
              </a:extLst>
            </p:cNvPr>
            <p:cNvSpPr/>
            <p:nvPr/>
          </p:nvSpPr>
          <p:spPr>
            <a:xfrm>
              <a:off x="3425301" y="1012937"/>
              <a:ext cx="2757144" cy="874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658" b="1" dirty="0"/>
                <a:t>:</a:t>
              </a:r>
              <a:r>
                <a:rPr lang="en-US" sz="2658" b="1" dirty="0" err="1"/>
                <a:t>CommandBox</a:t>
              </a:r>
              <a:endParaRPr lang="en-US" sz="2658" b="1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15A48B-561F-CD44-A2D2-046DDE29B584}"/>
                </a:ext>
              </a:extLst>
            </p:cNvPr>
            <p:cNvCxnSpPr>
              <a:cxnSpLocks/>
            </p:cNvCxnSpPr>
            <p:nvPr/>
          </p:nvCxnSpPr>
          <p:spPr>
            <a:xfrm>
              <a:off x="4803871" y="1678455"/>
              <a:ext cx="0" cy="8684745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4582B5-D273-9F47-8B52-59FE314039CD}"/>
                </a:ext>
              </a:extLst>
            </p:cNvPr>
            <p:cNvSpPr/>
            <p:nvPr/>
          </p:nvSpPr>
          <p:spPr>
            <a:xfrm>
              <a:off x="4599177" y="2259747"/>
              <a:ext cx="343955" cy="74503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58" b="1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B63547-BB39-924D-96D4-511015177511}"/>
                </a:ext>
              </a:extLst>
            </p:cNvPr>
            <p:cNvCxnSpPr>
              <a:cxnSpLocks/>
            </p:cNvCxnSpPr>
            <p:nvPr/>
          </p:nvCxnSpPr>
          <p:spPr>
            <a:xfrm>
              <a:off x="5008566" y="2642996"/>
              <a:ext cx="1296119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A25028-836C-6740-B0CF-5A4F0F513F34}"/>
                </a:ext>
              </a:extLst>
            </p:cNvPr>
            <p:cNvSpPr txBox="1"/>
            <p:nvPr/>
          </p:nvSpPr>
          <p:spPr>
            <a:xfrm>
              <a:off x="10027014" y="2155235"/>
              <a:ext cx="4150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execute(</a:t>
              </a:r>
              <a:r>
                <a:rPr lang="en-US" sz="2400" b="1" dirty="0" err="1">
                  <a:solidFill>
                    <a:srgbClr val="00B050"/>
                  </a:solidFill>
                </a:rPr>
                <a:t>commandText</a:t>
              </a:r>
              <a:r>
                <a:rPr lang="en-US" sz="2400" b="1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52B10-67C3-284B-8511-157940DC932A}"/>
                </a:ext>
              </a:extLst>
            </p:cNvPr>
            <p:cNvSpPr/>
            <p:nvPr/>
          </p:nvSpPr>
          <p:spPr>
            <a:xfrm>
              <a:off x="16812449" y="1093818"/>
              <a:ext cx="2757144" cy="8746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658" b="1" dirty="0"/>
                <a:t>:</a:t>
              </a:r>
              <a:r>
                <a:rPr lang="en-US" sz="2658" b="1" dirty="0" err="1"/>
                <a:t>LogicManager</a:t>
              </a:r>
              <a:endParaRPr lang="en-US" sz="2658" b="1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B912F3-5246-444E-A5CD-A0FE3B5A017A}"/>
                </a:ext>
              </a:extLst>
            </p:cNvPr>
            <p:cNvCxnSpPr>
              <a:cxnSpLocks/>
            </p:cNvCxnSpPr>
            <p:nvPr/>
          </p:nvCxnSpPr>
          <p:spPr>
            <a:xfrm>
              <a:off x="18191019" y="1759336"/>
              <a:ext cx="0" cy="879980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903895-400C-5547-9E75-0C7DCB2FFB1C}"/>
                </a:ext>
              </a:extLst>
            </p:cNvPr>
            <p:cNvSpPr/>
            <p:nvPr/>
          </p:nvSpPr>
          <p:spPr>
            <a:xfrm>
              <a:off x="17999870" y="2634019"/>
              <a:ext cx="375216" cy="60686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58" b="1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BBB06E-36E6-824C-A461-DB7525ABC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566" y="3249859"/>
              <a:ext cx="12961199" cy="1737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88519D-AA81-C44F-9FD9-9F27FEFE7894}"/>
                </a:ext>
              </a:extLst>
            </p:cNvPr>
            <p:cNvSpPr txBox="1"/>
            <p:nvPr/>
          </p:nvSpPr>
          <p:spPr>
            <a:xfrm>
              <a:off x="10244000" y="2779217"/>
              <a:ext cx="315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</a:rPr>
                <a:t>CommandResult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BC3957-A0DF-1D46-BD3E-C4755C5291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8566" y="3817243"/>
              <a:ext cx="1296119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E180D5-AD22-6F48-B8D3-E343CEB87D85}"/>
                </a:ext>
              </a:extLst>
            </p:cNvPr>
            <p:cNvSpPr txBox="1"/>
            <p:nvPr/>
          </p:nvSpPr>
          <p:spPr>
            <a:xfrm>
              <a:off x="10488055" y="3346243"/>
              <a:ext cx="4150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</a:rPr>
                <a:t>hasLoggedIn</a:t>
              </a:r>
              <a:r>
                <a:rPr lang="en-US" sz="2400" b="1" dirty="0">
                  <a:solidFill>
                    <a:srgbClr val="00B050"/>
                  </a:solidFill>
                </a:rPr>
                <a:t>()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DA103A-F28D-AE4B-84A9-78C86F516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566" y="4424106"/>
              <a:ext cx="12961199" cy="1737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2051DB-42F1-9D4B-AA4F-A9B40476BF38}"/>
                </a:ext>
              </a:extLst>
            </p:cNvPr>
            <p:cNvSpPr txBox="1"/>
            <p:nvPr/>
          </p:nvSpPr>
          <p:spPr>
            <a:xfrm>
              <a:off x="10718987" y="3910249"/>
              <a:ext cx="315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</a:rPr>
                <a:t>boolean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52A929-F4B0-9048-AEA2-9CC32C6F11FE}"/>
                </a:ext>
              </a:extLst>
            </p:cNvPr>
            <p:cNvSpPr/>
            <p:nvPr/>
          </p:nvSpPr>
          <p:spPr>
            <a:xfrm>
              <a:off x="17999870" y="3769306"/>
              <a:ext cx="375216" cy="6721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58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46E527-98F4-E940-B471-DDAD4B914FC1}"/>
                </a:ext>
              </a:extLst>
            </p:cNvPr>
            <p:cNvSpPr/>
            <p:nvPr/>
          </p:nvSpPr>
          <p:spPr>
            <a:xfrm>
              <a:off x="7486855" y="4551912"/>
              <a:ext cx="2757144" cy="874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658" b="1" dirty="0"/>
                <a:t>:</a:t>
              </a:r>
              <a:r>
                <a:rPr lang="en-US" sz="2658" b="1" dirty="0" err="1"/>
                <a:t>MainWindow</a:t>
              </a:r>
              <a:endParaRPr lang="en-US" sz="2658" b="1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4A0FB-E1EA-DA4B-925C-6D052B909444}"/>
                </a:ext>
              </a:extLst>
            </p:cNvPr>
            <p:cNvCxnSpPr>
              <a:cxnSpLocks/>
            </p:cNvCxnSpPr>
            <p:nvPr/>
          </p:nvCxnSpPr>
          <p:spPr>
            <a:xfrm>
              <a:off x="8865425" y="5246914"/>
              <a:ext cx="0" cy="4942115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8264C1-5605-9042-8376-EF2F39E11C6A}"/>
                </a:ext>
              </a:extLst>
            </p:cNvPr>
            <p:cNvSpPr/>
            <p:nvPr/>
          </p:nvSpPr>
          <p:spPr>
            <a:xfrm>
              <a:off x="8653415" y="6626563"/>
              <a:ext cx="403772" cy="8976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58" b="1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6A8C1D-1ECF-2B44-AB90-6EBE2B746095}"/>
                </a:ext>
              </a:extLst>
            </p:cNvPr>
            <p:cNvCxnSpPr>
              <a:cxnSpLocks/>
            </p:cNvCxnSpPr>
            <p:nvPr/>
          </p:nvCxnSpPr>
          <p:spPr>
            <a:xfrm>
              <a:off x="4803871" y="6655437"/>
              <a:ext cx="385685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nip Single Corner Rectangle 26">
              <a:extLst>
                <a:ext uri="{FF2B5EF4-FFF2-40B4-BE49-F238E27FC236}">
                  <a16:creationId xmlns:a16="http://schemas.microsoft.com/office/drawing/2014/main" id="{0A02D8E2-FD9C-9748-BCC3-741923D8C4D6}"/>
                </a:ext>
              </a:extLst>
            </p:cNvPr>
            <p:cNvSpPr/>
            <p:nvPr/>
          </p:nvSpPr>
          <p:spPr>
            <a:xfrm rot="5400000">
              <a:off x="3799493" y="5205789"/>
              <a:ext cx="537266" cy="1285651"/>
            </a:xfrm>
            <a:prstGeom prst="snip1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3CD602-DDF0-DC4F-9092-02EB53E8D6EB}"/>
                </a:ext>
              </a:extLst>
            </p:cNvPr>
            <p:cNvSpPr txBox="1"/>
            <p:nvPr/>
          </p:nvSpPr>
          <p:spPr>
            <a:xfrm>
              <a:off x="3819934" y="5570607"/>
              <a:ext cx="825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alt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A765AC-C1FC-4B4E-82F8-F697DE826029}"/>
                </a:ext>
              </a:extLst>
            </p:cNvPr>
            <p:cNvSpPr txBox="1"/>
            <p:nvPr/>
          </p:nvSpPr>
          <p:spPr>
            <a:xfrm>
              <a:off x="3511745" y="6205116"/>
              <a:ext cx="2419760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[</a:t>
              </a:r>
              <a:r>
                <a:rPr lang="en-US" sz="1800" b="1" dirty="0" err="1"/>
                <a:t>hasLoggedIn</a:t>
              </a:r>
              <a:r>
                <a:rPr lang="en-US" sz="1800" b="1" dirty="0"/>
                <a:t>() == true]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5C3CA-2A44-C94E-83C1-1480F027F5D4}"/>
                </a:ext>
              </a:extLst>
            </p:cNvPr>
            <p:cNvSpPr txBox="1"/>
            <p:nvPr/>
          </p:nvSpPr>
          <p:spPr>
            <a:xfrm>
              <a:off x="4349374" y="7904193"/>
              <a:ext cx="908994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[else]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8C59E0-3CAD-8146-B426-93893A0C668E}"/>
                </a:ext>
              </a:extLst>
            </p:cNvPr>
            <p:cNvSpPr txBox="1"/>
            <p:nvPr/>
          </p:nvSpPr>
          <p:spPr>
            <a:xfrm>
              <a:off x="5986311" y="6150461"/>
              <a:ext cx="315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</a:rPr>
                <a:t>showAfterLogin</a:t>
              </a:r>
              <a:r>
                <a:rPr lang="en-US" sz="2400" b="1" dirty="0">
                  <a:solidFill>
                    <a:srgbClr val="00B050"/>
                  </a:solidFill>
                </a:rPr>
                <a:t>()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3E9522-264B-044C-84D0-87D5A87E0D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7725" y="7522381"/>
              <a:ext cx="3937700" cy="1853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3C3AFC-EB73-6E49-8F2C-942DF9219C78}"/>
                </a:ext>
              </a:extLst>
            </p:cNvPr>
            <p:cNvSpPr/>
            <p:nvPr/>
          </p:nvSpPr>
          <p:spPr>
            <a:xfrm>
              <a:off x="8633245" y="8370450"/>
              <a:ext cx="424020" cy="82814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58" b="1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0B6566-5686-8548-B3E0-5C7BD1E23AC5}"/>
                </a:ext>
              </a:extLst>
            </p:cNvPr>
            <p:cNvCxnSpPr>
              <a:cxnSpLocks/>
            </p:cNvCxnSpPr>
            <p:nvPr/>
          </p:nvCxnSpPr>
          <p:spPr>
            <a:xfrm>
              <a:off x="5008566" y="8399324"/>
              <a:ext cx="363199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B8F35E-A66D-7B4D-B3FC-ACE94CCD205F}"/>
                </a:ext>
              </a:extLst>
            </p:cNvPr>
            <p:cNvSpPr txBox="1"/>
            <p:nvPr/>
          </p:nvSpPr>
          <p:spPr>
            <a:xfrm>
              <a:off x="5966141" y="7894348"/>
              <a:ext cx="315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</a:rPr>
                <a:t>hideBeforeLogin</a:t>
              </a:r>
              <a:r>
                <a:rPr lang="en-US" sz="2400" b="1" dirty="0">
                  <a:solidFill>
                    <a:srgbClr val="00B050"/>
                  </a:solidFill>
                </a:rPr>
                <a:t>()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51E4035-5777-F54A-A980-A35873AEC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4958" y="9192080"/>
              <a:ext cx="3635602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43B972-684A-C944-A476-E3F61568F4D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4579" y="5842685"/>
              <a:ext cx="0" cy="4346344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EFD4D1-BD7E-0C47-99DD-A489D8168045}"/>
                </a:ext>
              </a:extLst>
            </p:cNvPr>
            <p:cNvSpPr/>
            <p:nvPr/>
          </p:nvSpPr>
          <p:spPr>
            <a:xfrm>
              <a:off x="12644339" y="7074147"/>
              <a:ext cx="398931" cy="328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58" b="1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40D9C4-241D-774A-B161-919D03A02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435" y="7115324"/>
              <a:ext cx="3593442" cy="11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D81203-D2E1-614F-B6E5-BFBF3F040916}"/>
                </a:ext>
              </a:extLst>
            </p:cNvPr>
            <p:cNvSpPr txBox="1"/>
            <p:nvPr/>
          </p:nvSpPr>
          <p:spPr>
            <a:xfrm>
              <a:off x="9726553" y="6653659"/>
              <a:ext cx="315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</a:rPr>
                <a:t>setVisible</a:t>
              </a:r>
              <a:r>
                <a:rPr lang="en-US" sz="2400" b="1" dirty="0">
                  <a:solidFill>
                    <a:srgbClr val="00B050"/>
                  </a:solidFill>
                </a:rPr>
                <a:t>(true)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A5EE05-0B13-6A42-87F0-0ABD17D1E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7435" y="7380512"/>
              <a:ext cx="363560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D55461-50E7-E041-8622-DFDB28592B41}"/>
                </a:ext>
              </a:extLst>
            </p:cNvPr>
            <p:cNvSpPr/>
            <p:nvPr/>
          </p:nvSpPr>
          <p:spPr>
            <a:xfrm>
              <a:off x="12644339" y="8692337"/>
              <a:ext cx="398931" cy="3281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58" b="1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01049D6-14DE-4540-A953-0406C4DC2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435" y="8733514"/>
              <a:ext cx="3593442" cy="11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C43378-DEBB-7A40-AA88-210ECF96B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7435" y="8998702"/>
              <a:ext cx="363560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3E5C7E-B1BB-5F43-A598-BF71099D001A}"/>
                </a:ext>
              </a:extLst>
            </p:cNvPr>
            <p:cNvSpPr txBox="1"/>
            <p:nvPr/>
          </p:nvSpPr>
          <p:spPr>
            <a:xfrm>
              <a:off x="9766320" y="8238046"/>
              <a:ext cx="3158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</a:rPr>
                <a:t>setVisible</a:t>
              </a:r>
              <a:r>
                <a:rPr lang="en-US" sz="2400" b="1" dirty="0">
                  <a:solidFill>
                    <a:srgbClr val="00B050"/>
                  </a:solidFill>
                </a:rPr>
                <a:t>(false)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18902E6-F692-0F49-8FB3-3EB55951A8E1}"/>
              </a:ext>
            </a:extLst>
          </p:cNvPr>
          <p:cNvSpPr/>
          <p:nvPr/>
        </p:nvSpPr>
        <p:spPr>
          <a:xfrm>
            <a:off x="9668700" y="5258272"/>
            <a:ext cx="2228463" cy="8699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/>
              <a:t>Various UI Panes</a:t>
            </a:r>
          </a:p>
        </p:txBody>
      </p:sp>
    </p:spTree>
    <p:extLst>
      <p:ext uri="{BB962C8B-B14F-4D97-AF65-F5344CB8AC3E}">
        <p14:creationId xmlns:p14="http://schemas.microsoft.com/office/powerpoint/2010/main" val="188297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2018-03-21T05:32:04Z</dcterms:created>
  <dcterms:modified xsi:type="dcterms:W3CDTF">2018-04-12T09:37:03Z</dcterms:modified>
</cp:coreProperties>
</file>