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80"/>
    <p:restoredTop sz="94674"/>
  </p:normalViewPr>
  <p:slideViewPr>
    <p:cSldViewPr showGuides="1">
      <p:cViewPr varScale="1">
        <p:scale>
          <a:sx n="119" d="100"/>
          <a:sy n="119" d="100"/>
        </p:scale>
        <p:origin x="792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5541319" y="1087649"/>
            <a:ext cx="31862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post(</a:t>
            </a:r>
            <a:r>
              <a:rPr lang="en-SG" sz="1400" dirty="0" err="1">
                <a:solidFill>
                  <a:schemeClr val="accent1"/>
                </a:solidFill>
              </a:rPr>
              <a:t>PersonPanelSelectionChangedEvent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66" name="Rectangle 62"/>
          <p:cNvSpPr/>
          <p:nvPr/>
        </p:nvSpPr>
        <p:spPr>
          <a:xfrm>
            <a:off x="7731792" y="53340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cxnSpLocks/>
          </p:cNvCxnSpPr>
          <p:nvPr/>
        </p:nvCxnSpPr>
        <p:spPr>
          <a:xfrm>
            <a:off x="8418597" y="880160"/>
            <a:ext cx="0" cy="559684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8346589" y="1303093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050047" y="1361195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2"/>
          <p:cNvSpPr/>
          <p:nvPr/>
        </p:nvSpPr>
        <p:spPr>
          <a:xfrm>
            <a:off x="4210852" y="542008"/>
            <a:ext cx="2035098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:Person</a:t>
            </a:r>
            <a:r>
              <a:rPr lang="en-SG" sz="1600" dirty="0" err="1">
                <a:solidFill>
                  <a:schemeClr val="bg1"/>
                </a:solidFill>
              </a:rPr>
              <a:t>DetailsPanel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5306585" y="912766"/>
            <a:ext cx="0" cy="556423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5198487" y="1954445"/>
            <a:ext cx="200522" cy="267848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5367485" y="2107947"/>
            <a:ext cx="297796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491746" y="1679345"/>
            <a:ext cx="36154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handle</a:t>
            </a:r>
            <a:r>
              <a:rPr lang="en-SG" sz="1400" dirty="0" err="1">
                <a:solidFill>
                  <a:srgbClr val="00B050"/>
                </a:solidFill>
              </a:rPr>
              <a:t>PersonPanelSelectionChangedEvent</a:t>
            </a:r>
            <a:r>
              <a:rPr lang="en-SG" sz="1400" dirty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1C2E9F9-A1BC-A24F-9F92-D8F33A92409D}"/>
              </a:ext>
            </a:extLst>
          </p:cNvPr>
          <p:cNvCxnSpPr>
            <a:cxnSpLocks/>
          </p:cNvCxnSpPr>
          <p:nvPr/>
        </p:nvCxnSpPr>
        <p:spPr>
          <a:xfrm flipV="1">
            <a:off x="1398655" y="2374394"/>
            <a:ext cx="3968830" cy="12612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F417BAD-6995-5D46-A344-AC5A02016709}"/>
              </a:ext>
            </a:extLst>
          </p:cNvPr>
          <p:cNvSpPr txBox="1"/>
          <p:nvPr/>
        </p:nvSpPr>
        <p:spPr>
          <a:xfrm>
            <a:off x="3001722" y="2107947"/>
            <a:ext cx="20195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loadAddress</a:t>
            </a:r>
            <a:r>
              <a:rPr lang="en-SG" sz="1400" dirty="0">
                <a:solidFill>
                  <a:srgbClr val="00B050"/>
                </a:solidFill>
              </a:rPr>
              <a:t>(address)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DF7DCEF-E5CE-D442-8CAB-70C7412D325A}"/>
              </a:ext>
            </a:extLst>
          </p:cNvPr>
          <p:cNvSpPr txBox="1"/>
          <p:nvPr/>
        </p:nvSpPr>
        <p:spPr>
          <a:xfrm>
            <a:off x="4394870" y="4818207"/>
            <a:ext cx="1470102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Use Google Geocoding service to asynchronously set map marker on </a:t>
            </a:r>
            <a:r>
              <a:rPr lang="en-US" sz="1400" dirty="0" err="1">
                <a:solidFill>
                  <a:srgbClr val="7030A0"/>
                </a:solidFill>
                <a:latin typeface="Courier" pitchFamily="2" charset="0"/>
              </a:rPr>
              <a:t>GoogleMap</a:t>
            </a:r>
            <a:r>
              <a:rPr lang="en-US" sz="1400" dirty="0">
                <a:solidFill>
                  <a:srgbClr val="7030A0"/>
                </a:solidFill>
              </a:rPr>
              <a:t> object </a:t>
            </a:r>
          </a:p>
        </p:txBody>
      </p:sp>
      <p:sp>
        <p:nvSpPr>
          <p:cNvPr id="103" name="Rectangle 62">
            <a:extLst>
              <a:ext uri="{FF2B5EF4-FFF2-40B4-BE49-F238E27FC236}">
                <a16:creationId xmlns:a16="http://schemas.microsoft.com/office/drawing/2014/main" id="{2187DFE5-5465-CE4E-8D1C-AEBE80FE58BF}"/>
              </a:ext>
            </a:extLst>
          </p:cNvPr>
          <p:cNvSpPr/>
          <p:nvPr/>
        </p:nvSpPr>
        <p:spPr>
          <a:xfrm>
            <a:off x="359973" y="528489"/>
            <a:ext cx="1790709" cy="369761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MapPanel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BF0040D-2F7B-0146-AA96-36BD0B3A3114}"/>
              </a:ext>
            </a:extLst>
          </p:cNvPr>
          <p:cNvCxnSpPr>
            <a:cxnSpLocks/>
            <a:stCxn id="103" idx="2"/>
          </p:cNvCxnSpPr>
          <p:nvPr/>
        </p:nvCxnSpPr>
        <p:spPr>
          <a:xfrm>
            <a:off x="1255328" y="898250"/>
            <a:ext cx="3307" cy="565495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A5084F2-EA67-BE42-91A2-956F42F857F9}"/>
              </a:ext>
            </a:extLst>
          </p:cNvPr>
          <p:cNvSpPr/>
          <p:nvPr/>
        </p:nvSpPr>
        <p:spPr>
          <a:xfrm>
            <a:off x="1166264" y="2130770"/>
            <a:ext cx="178128" cy="419382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06" name="Rectangle 62">
            <a:extLst>
              <a:ext uri="{FF2B5EF4-FFF2-40B4-BE49-F238E27FC236}">
                <a16:creationId xmlns:a16="http://schemas.microsoft.com/office/drawing/2014/main" id="{BF31FFC4-DCFC-A647-A076-2593E6B0E00A}"/>
              </a:ext>
            </a:extLst>
          </p:cNvPr>
          <p:cNvSpPr/>
          <p:nvPr/>
        </p:nvSpPr>
        <p:spPr>
          <a:xfrm>
            <a:off x="3291784" y="2989721"/>
            <a:ext cx="1790709" cy="36976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:MapManager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FC37F79-69E6-B64D-AFDA-26941261666D}"/>
              </a:ext>
            </a:extLst>
          </p:cNvPr>
          <p:cNvCxnSpPr>
            <a:cxnSpLocks/>
          </p:cNvCxnSpPr>
          <p:nvPr/>
        </p:nvCxnSpPr>
        <p:spPr>
          <a:xfrm>
            <a:off x="4210852" y="3359482"/>
            <a:ext cx="0" cy="311751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C9B50D8-FD4D-5C47-8F53-3E470AA59623}"/>
              </a:ext>
            </a:extLst>
          </p:cNvPr>
          <p:cNvSpPr/>
          <p:nvPr/>
        </p:nvSpPr>
        <p:spPr>
          <a:xfrm>
            <a:off x="4133704" y="3872632"/>
            <a:ext cx="151549" cy="133234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43BDC44-A849-3F48-8832-0A836BBDCF6B}"/>
              </a:ext>
            </a:extLst>
          </p:cNvPr>
          <p:cNvCxnSpPr>
            <a:cxnSpLocks/>
          </p:cNvCxnSpPr>
          <p:nvPr/>
        </p:nvCxnSpPr>
        <p:spPr>
          <a:xfrm>
            <a:off x="1344391" y="3987508"/>
            <a:ext cx="273135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151AC5A-671D-F04B-84AE-95429FB409E4}"/>
              </a:ext>
            </a:extLst>
          </p:cNvPr>
          <p:cNvSpPr txBox="1"/>
          <p:nvPr/>
        </p:nvSpPr>
        <p:spPr>
          <a:xfrm>
            <a:off x="1383962" y="3523714"/>
            <a:ext cx="33027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setMapMarkerForAddress</a:t>
            </a: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SG" sz="1400" dirty="0">
                <a:solidFill>
                  <a:srgbClr val="7030A0"/>
                </a:solidFill>
              </a:rPr>
              <a:t>address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D7784B9-F5EF-6A43-8E7B-74082BFDAB00}"/>
              </a:ext>
            </a:extLst>
          </p:cNvPr>
          <p:cNvCxnSpPr>
            <a:cxnSpLocks/>
          </p:cNvCxnSpPr>
          <p:nvPr/>
        </p:nvCxnSpPr>
        <p:spPr>
          <a:xfrm>
            <a:off x="1370573" y="4800600"/>
            <a:ext cx="273080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eform 111">
            <a:extLst>
              <a:ext uri="{FF2B5EF4-FFF2-40B4-BE49-F238E27FC236}">
                <a16:creationId xmlns:a16="http://schemas.microsoft.com/office/drawing/2014/main" id="{4C9E35D0-F27C-8F46-9FB0-43CDB05CC144}"/>
              </a:ext>
            </a:extLst>
          </p:cNvPr>
          <p:cNvSpPr/>
          <p:nvPr/>
        </p:nvSpPr>
        <p:spPr>
          <a:xfrm rot="18999002" flipV="1">
            <a:off x="4335628" y="4155411"/>
            <a:ext cx="252901" cy="283287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noFill/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FD7BAD4-D2D0-0446-A120-067033FD9D41}"/>
              </a:ext>
            </a:extLst>
          </p:cNvPr>
          <p:cNvSpPr/>
          <p:nvPr/>
        </p:nvSpPr>
        <p:spPr>
          <a:xfrm flipH="1">
            <a:off x="4236485" y="4281335"/>
            <a:ext cx="148129" cy="411045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36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Chan Jin Jia</cp:lastModifiedBy>
  <cp:revision>63</cp:revision>
  <dcterms:created xsi:type="dcterms:W3CDTF">2016-07-22T14:33:02Z</dcterms:created>
  <dcterms:modified xsi:type="dcterms:W3CDTF">2018-04-15T14:09:52Z</dcterms:modified>
</cp:coreProperties>
</file>