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21599525" cy="15119350"/>
  <p:notesSz cx="6858000" cy="9144000"/>
  <p:defaultTextStyle>
    <a:defPPr>
      <a:defRPr lang="en-US"/>
    </a:defPPr>
    <a:lvl1pPr marL="0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1pPr>
    <a:lvl2pPr marL="405491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2pPr>
    <a:lvl3pPr marL="810981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3pPr>
    <a:lvl4pPr marL="1216472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4pPr>
    <a:lvl5pPr marL="1621963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5pPr>
    <a:lvl6pPr marL="2027453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2432944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2838435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3243925" algn="l" defTabSz="81098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2"/>
    <p:restoredTop sz="94647"/>
  </p:normalViewPr>
  <p:slideViewPr>
    <p:cSldViewPr snapToGrid="0" snapToObjects="1">
      <p:cViewPr>
        <p:scale>
          <a:sx n="50" d="100"/>
          <a:sy n="50" d="100"/>
        </p:scale>
        <p:origin x="151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8CE9-EAE4-F44F-B167-0307162EC1FB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A1A4-E4A6-C649-81BC-327DA499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491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981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6472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1963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7453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2944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8435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3925" algn="l" defTabSz="810981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474395"/>
            <a:ext cx="18359596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941160"/>
            <a:ext cx="16199644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7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804966"/>
            <a:ext cx="4657398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804966"/>
            <a:ext cx="13702199" cy="128129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769342"/>
            <a:ext cx="18629590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0118069"/>
            <a:ext cx="18629590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4024827"/>
            <a:ext cx="9179798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4024827"/>
            <a:ext cx="9179798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804969"/>
            <a:ext cx="18629590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706342"/>
            <a:ext cx="9137610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522763"/>
            <a:ext cx="9137610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706342"/>
            <a:ext cx="9182611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522763"/>
            <a:ext cx="9182611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07957"/>
            <a:ext cx="6966409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176910"/>
            <a:ext cx="109347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535805"/>
            <a:ext cx="6966409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07957"/>
            <a:ext cx="6966409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176910"/>
            <a:ext cx="109347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535805"/>
            <a:ext cx="6966409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804969"/>
            <a:ext cx="18629590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4024827"/>
            <a:ext cx="18629590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4013401"/>
            <a:ext cx="485989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7A9D-6CFE-BC45-BA6E-9AFBAFC923B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4013401"/>
            <a:ext cx="7289840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4013401"/>
            <a:ext cx="485989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2AAED8-8831-DA4D-9D5D-8C2650E88337}"/>
              </a:ext>
            </a:extLst>
          </p:cNvPr>
          <p:cNvCxnSpPr>
            <a:cxnSpLocks/>
          </p:cNvCxnSpPr>
          <p:nvPr/>
        </p:nvCxnSpPr>
        <p:spPr>
          <a:xfrm>
            <a:off x="18579371" y="8067310"/>
            <a:ext cx="0" cy="3333446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936C1-2865-FF42-9246-04BF686F42D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830208" y="5964660"/>
            <a:ext cx="1" cy="19965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9735FBB-2EF9-374A-9CEC-611431516768}"/>
              </a:ext>
            </a:extLst>
          </p:cNvPr>
          <p:cNvSpPr/>
          <p:nvPr/>
        </p:nvSpPr>
        <p:spPr>
          <a:xfrm>
            <a:off x="3120962" y="3611388"/>
            <a:ext cx="13954977" cy="894369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74A1D-5494-5943-8438-02302FCE358B}"/>
              </a:ext>
            </a:extLst>
          </p:cNvPr>
          <p:cNvSpPr/>
          <p:nvPr/>
        </p:nvSpPr>
        <p:spPr>
          <a:xfrm>
            <a:off x="3803059" y="4327762"/>
            <a:ext cx="2757144" cy="874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</a:t>
            </a:r>
            <a:r>
              <a:rPr lang="en-US" sz="2658" b="1" dirty="0" err="1"/>
              <a:t>LogicManager</a:t>
            </a:r>
            <a:endParaRPr lang="en-US" sz="2658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DE91B-817F-C94E-822E-2F587F506F82}"/>
              </a:ext>
            </a:extLst>
          </p:cNvPr>
          <p:cNvCxnSpPr>
            <a:cxnSpLocks/>
          </p:cNvCxnSpPr>
          <p:nvPr/>
        </p:nvCxnSpPr>
        <p:spPr>
          <a:xfrm>
            <a:off x="5181629" y="4993284"/>
            <a:ext cx="0" cy="74013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936D222-F42F-2240-A742-88E04AB15ED6}"/>
              </a:ext>
            </a:extLst>
          </p:cNvPr>
          <p:cNvSpPr/>
          <p:nvPr/>
        </p:nvSpPr>
        <p:spPr>
          <a:xfrm>
            <a:off x="4990484" y="5867965"/>
            <a:ext cx="409389" cy="59944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E8265-DB2D-A94B-99F3-3E1D99BC0908}"/>
              </a:ext>
            </a:extLst>
          </p:cNvPr>
          <p:cNvCxnSpPr/>
          <p:nvPr/>
        </p:nvCxnSpPr>
        <p:spPr>
          <a:xfrm>
            <a:off x="2094013" y="5892507"/>
            <a:ext cx="2896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BC0793-E602-3847-B4DF-F8C5ED68A776}"/>
              </a:ext>
            </a:extLst>
          </p:cNvPr>
          <p:cNvSpPr txBox="1"/>
          <p:nvPr/>
        </p:nvSpPr>
        <p:spPr>
          <a:xfrm>
            <a:off x="-1349923" y="5298273"/>
            <a:ext cx="4341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execute(“</a:t>
            </a:r>
            <a:r>
              <a:rPr lang="en-CA" dirty="0"/>
              <a:t>calendar-add [</a:t>
            </a:r>
            <a:r>
              <a:rPr lang="en-CA" dirty="0" err="1"/>
              <a:t>args</a:t>
            </a:r>
            <a:r>
              <a:rPr lang="en-CA" dirty="0"/>
              <a:t>..]</a:t>
            </a:r>
            <a:r>
              <a:rPr lang="en-US" dirty="0"/>
              <a:t>”)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489E4-800D-7740-9E91-E42E0692EF20}"/>
              </a:ext>
            </a:extLst>
          </p:cNvPr>
          <p:cNvCxnSpPr>
            <a:cxnSpLocks/>
          </p:cNvCxnSpPr>
          <p:nvPr/>
        </p:nvCxnSpPr>
        <p:spPr>
          <a:xfrm flipV="1">
            <a:off x="5399869" y="6136062"/>
            <a:ext cx="2928916" cy="61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CB25-025C-6946-8204-26E057DD7B62}"/>
              </a:ext>
            </a:extLst>
          </p:cNvPr>
          <p:cNvSpPr/>
          <p:nvPr/>
        </p:nvSpPr>
        <p:spPr>
          <a:xfrm>
            <a:off x="7312608" y="4461681"/>
            <a:ext cx="2414650" cy="9966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:Address</a:t>
            </a:r>
          </a:p>
          <a:p>
            <a:pPr algn="ctr"/>
            <a:r>
              <a:rPr lang="en-US" sz="2658" b="1" dirty="0" err="1"/>
              <a:t>BookParser</a:t>
            </a:r>
            <a:endParaRPr lang="en-US" sz="2658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CCDEE-B649-6C47-8F0D-8E9527704082}"/>
              </a:ext>
            </a:extLst>
          </p:cNvPr>
          <p:cNvCxnSpPr>
            <a:cxnSpLocks/>
            <a:endCxn id="16" idx="2"/>
          </p:cNvCxnSpPr>
          <p:nvPr/>
        </p:nvCxnSpPr>
        <p:spPr>
          <a:xfrm flipH="1">
            <a:off x="8513104" y="5175099"/>
            <a:ext cx="6830" cy="29559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BBDBF-6C84-0444-90E7-FF0B00F84F4D}"/>
              </a:ext>
            </a:extLst>
          </p:cNvPr>
          <p:cNvSpPr/>
          <p:nvPr/>
        </p:nvSpPr>
        <p:spPr>
          <a:xfrm>
            <a:off x="8328782" y="6051776"/>
            <a:ext cx="368644" cy="20792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B94FE-D6E5-1641-A450-8AA98898C7B5}"/>
              </a:ext>
            </a:extLst>
          </p:cNvPr>
          <p:cNvSpPr txBox="1"/>
          <p:nvPr/>
        </p:nvSpPr>
        <p:spPr>
          <a:xfrm>
            <a:off x="5415942" y="5772898"/>
            <a:ext cx="3381042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parse(“calendar-add [</a:t>
            </a:r>
            <a:r>
              <a:rPr lang="en-US" b="1" dirty="0" err="1">
                <a:solidFill>
                  <a:schemeClr val="accent1"/>
                </a:solidFill>
              </a:rPr>
              <a:t>args</a:t>
            </a:r>
            <a:r>
              <a:rPr lang="en-US" b="1" dirty="0">
                <a:solidFill>
                  <a:schemeClr val="accent1"/>
                </a:solidFill>
              </a:rPr>
              <a:t>..]”)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0D1FA-D152-7747-AA86-70258E830AC5}"/>
              </a:ext>
            </a:extLst>
          </p:cNvPr>
          <p:cNvCxnSpPr>
            <a:cxnSpLocks/>
          </p:cNvCxnSpPr>
          <p:nvPr/>
        </p:nvCxnSpPr>
        <p:spPr>
          <a:xfrm>
            <a:off x="8713399" y="6261839"/>
            <a:ext cx="170672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E81572-42B8-CC45-900E-467D01F12425}"/>
              </a:ext>
            </a:extLst>
          </p:cNvPr>
          <p:cNvSpPr/>
          <p:nvPr/>
        </p:nvSpPr>
        <p:spPr>
          <a:xfrm>
            <a:off x="10420117" y="5705319"/>
            <a:ext cx="2783596" cy="10035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</a:t>
            </a:r>
            <a:r>
              <a:rPr lang="en-US" sz="2658" b="1" dirty="0" err="1"/>
              <a:t>CalendarAdd</a:t>
            </a:r>
            <a:endParaRPr lang="en-US" sz="2658" b="1" dirty="0"/>
          </a:p>
          <a:p>
            <a:pPr algn="ctr"/>
            <a:r>
              <a:rPr lang="en-US" sz="2658" b="1" dirty="0" err="1"/>
              <a:t>CommandParser</a:t>
            </a:r>
            <a:endParaRPr lang="en-US" sz="2658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4E82C5-33DC-0F4D-8730-E08573D91F43}"/>
              </a:ext>
            </a:extLst>
          </p:cNvPr>
          <p:cNvSpPr/>
          <p:nvPr/>
        </p:nvSpPr>
        <p:spPr>
          <a:xfrm>
            <a:off x="11608716" y="6671501"/>
            <a:ext cx="442985" cy="4111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C5ADFF-E66A-5E4A-BFB0-92164F920D8B}"/>
              </a:ext>
            </a:extLst>
          </p:cNvPr>
          <p:cNvSpPr txBox="1"/>
          <p:nvPr/>
        </p:nvSpPr>
        <p:spPr>
          <a:xfrm>
            <a:off x="11661444" y="5934001"/>
            <a:ext cx="184731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FE023-DC53-C747-8FA8-729462F6C238}"/>
              </a:ext>
            </a:extLst>
          </p:cNvPr>
          <p:cNvCxnSpPr>
            <a:cxnSpLocks/>
          </p:cNvCxnSpPr>
          <p:nvPr/>
        </p:nvCxnSpPr>
        <p:spPr>
          <a:xfrm flipH="1">
            <a:off x="8713392" y="7048005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E15D79-6569-FB49-BBDF-D0A8385D1595}"/>
              </a:ext>
            </a:extLst>
          </p:cNvPr>
          <p:cNvSpPr/>
          <p:nvPr/>
        </p:nvSpPr>
        <p:spPr>
          <a:xfrm>
            <a:off x="11608716" y="7341781"/>
            <a:ext cx="442985" cy="6194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93EA03-EEA1-5845-9D85-D15A7E139A5F}"/>
              </a:ext>
            </a:extLst>
          </p:cNvPr>
          <p:cNvCxnSpPr>
            <a:cxnSpLocks/>
          </p:cNvCxnSpPr>
          <p:nvPr/>
        </p:nvCxnSpPr>
        <p:spPr>
          <a:xfrm>
            <a:off x="8713392" y="7359972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408CA5F-EA95-4148-8925-E14BE0781F1A}"/>
              </a:ext>
            </a:extLst>
          </p:cNvPr>
          <p:cNvSpPr txBox="1"/>
          <p:nvPr/>
        </p:nvSpPr>
        <p:spPr>
          <a:xfrm>
            <a:off x="8893638" y="7312279"/>
            <a:ext cx="33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parse(“[</a:t>
            </a:r>
            <a:r>
              <a:rPr lang="en-US" sz="2000" b="1" dirty="0" err="1">
                <a:solidFill>
                  <a:schemeClr val="accent1"/>
                </a:solidFill>
              </a:rPr>
              <a:t>args</a:t>
            </a:r>
            <a:r>
              <a:rPr lang="en-US" sz="2000" b="1" dirty="0">
                <a:solidFill>
                  <a:schemeClr val="accent1"/>
                </a:solidFill>
              </a:rPr>
              <a:t>…]”)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F1211-FCE3-404A-B4E7-69C3CF8BF18E}"/>
              </a:ext>
            </a:extLst>
          </p:cNvPr>
          <p:cNvSpPr/>
          <p:nvPr/>
        </p:nvSpPr>
        <p:spPr>
          <a:xfrm>
            <a:off x="13336795" y="6523528"/>
            <a:ext cx="2414650" cy="9966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</a:t>
            </a:r>
            <a:r>
              <a:rPr lang="en-US" sz="2658" b="1" dirty="0" err="1"/>
              <a:t>CalendarAdd</a:t>
            </a:r>
            <a:endParaRPr lang="en-US" sz="2658" b="1" dirty="0"/>
          </a:p>
          <a:p>
            <a:pPr algn="ctr"/>
            <a:r>
              <a:rPr lang="en-US" sz="2658" b="1" dirty="0"/>
              <a:t>Command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8BC83-3BAC-3A43-9C7D-8DD43F41A1F9}"/>
              </a:ext>
            </a:extLst>
          </p:cNvPr>
          <p:cNvCxnSpPr>
            <a:cxnSpLocks/>
          </p:cNvCxnSpPr>
          <p:nvPr/>
        </p:nvCxnSpPr>
        <p:spPr>
          <a:xfrm>
            <a:off x="14500578" y="7651504"/>
            <a:ext cx="0" cy="47431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00721-E854-124B-8E38-D89F3FD7A735}"/>
              </a:ext>
            </a:extLst>
          </p:cNvPr>
          <p:cNvSpPr/>
          <p:nvPr/>
        </p:nvSpPr>
        <p:spPr>
          <a:xfrm>
            <a:off x="14311726" y="7512376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FB3AAE-49B0-5542-AB00-5CE9367A0B70}"/>
              </a:ext>
            </a:extLst>
          </p:cNvPr>
          <p:cNvCxnSpPr>
            <a:cxnSpLocks/>
          </p:cNvCxnSpPr>
          <p:nvPr/>
        </p:nvCxnSpPr>
        <p:spPr>
          <a:xfrm>
            <a:off x="11859397" y="7394701"/>
            <a:ext cx="1520947" cy="35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6B1C9F-AF15-8640-906B-4C9809A797ED}"/>
              </a:ext>
            </a:extLst>
          </p:cNvPr>
          <p:cNvCxnSpPr>
            <a:cxnSpLocks/>
          </p:cNvCxnSpPr>
          <p:nvPr/>
        </p:nvCxnSpPr>
        <p:spPr>
          <a:xfrm flipH="1">
            <a:off x="12051695" y="7864786"/>
            <a:ext cx="226002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01CC1-B811-4D45-AD09-E043CDC071CD}"/>
              </a:ext>
            </a:extLst>
          </p:cNvPr>
          <p:cNvSpPr/>
          <p:nvPr/>
        </p:nvSpPr>
        <p:spPr>
          <a:xfrm>
            <a:off x="14337226" y="8338431"/>
            <a:ext cx="338024" cy="37193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911F3-F920-624D-A3EF-9FE169BA51AB}"/>
              </a:ext>
            </a:extLst>
          </p:cNvPr>
          <p:cNvCxnSpPr>
            <a:cxnSpLocks/>
          </p:cNvCxnSpPr>
          <p:nvPr/>
        </p:nvCxnSpPr>
        <p:spPr>
          <a:xfrm>
            <a:off x="14675250" y="8644320"/>
            <a:ext cx="372889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044042-A550-E649-9595-F4020B1A20CC}"/>
              </a:ext>
            </a:extLst>
          </p:cNvPr>
          <p:cNvCxnSpPr>
            <a:cxnSpLocks/>
          </p:cNvCxnSpPr>
          <p:nvPr/>
        </p:nvCxnSpPr>
        <p:spPr>
          <a:xfrm flipH="1">
            <a:off x="14725523" y="9668157"/>
            <a:ext cx="372072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D34B16-5018-6145-8090-C69E75093AE4}"/>
              </a:ext>
            </a:extLst>
          </p:cNvPr>
          <p:cNvSpPr/>
          <p:nvPr/>
        </p:nvSpPr>
        <p:spPr>
          <a:xfrm>
            <a:off x="15543398" y="10120068"/>
            <a:ext cx="2750571" cy="9888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result :</a:t>
            </a:r>
            <a:r>
              <a:rPr lang="en-US" sz="2658" b="1" dirty="0" err="1"/>
              <a:t>CommandResult</a:t>
            </a:r>
            <a:endParaRPr lang="en-US" sz="2658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DD60F0-17AD-1041-A7FC-07788A14670B}"/>
              </a:ext>
            </a:extLst>
          </p:cNvPr>
          <p:cNvSpPr/>
          <p:nvPr/>
        </p:nvSpPr>
        <p:spPr>
          <a:xfrm>
            <a:off x="16518323" y="11108911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4D6EBE-ABFC-0243-B6EF-AC018217F5D1}"/>
              </a:ext>
            </a:extLst>
          </p:cNvPr>
          <p:cNvCxnSpPr>
            <a:cxnSpLocks/>
          </p:cNvCxnSpPr>
          <p:nvPr/>
        </p:nvCxnSpPr>
        <p:spPr>
          <a:xfrm>
            <a:off x="14717354" y="10960087"/>
            <a:ext cx="8260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56B676-92E5-DE49-BDD6-51B695A25365}"/>
              </a:ext>
            </a:extLst>
          </p:cNvPr>
          <p:cNvCxnSpPr>
            <a:cxnSpLocks/>
          </p:cNvCxnSpPr>
          <p:nvPr/>
        </p:nvCxnSpPr>
        <p:spPr>
          <a:xfrm flipH="1">
            <a:off x="14675254" y="11461320"/>
            <a:ext cx="2256867" cy="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EEF95F-D1B4-3941-8684-F8BF0B6383EA}"/>
              </a:ext>
            </a:extLst>
          </p:cNvPr>
          <p:cNvCxnSpPr>
            <a:cxnSpLocks/>
          </p:cNvCxnSpPr>
          <p:nvPr/>
        </p:nvCxnSpPr>
        <p:spPr>
          <a:xfrm flipH="1">
            <a:off x="5440648" y="11756862"/>
            <a:ext cx="8989243" cy="1205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2DA7391-3B13-D748-8983-CF79F3B94C81}"/>
              </a:ext>
            </a:extLst>
          </p:cNvPr>
          <p:cNvSpPr txBox="1"/>
          <p:nvPr/>
        </p:nvSpPr>
        <p:spPr>
          <a:xfrm>
            <a:off x="9665042" y="11265168"/>
            <a:ext cx="315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459840-047C-8347-B5F7-240A59810010}"/>
              </a:ext>
            </a:extLst>
          </p:cNvPr>
          <p:cNvSpPr/>
          <p:nvPr/>
        </p:nvSpPr>
        <p:spPr>
          <a:xfrm>
            <a:off x="17209022" y="7302871"/>
            <a:ext cx="2817367" cy="87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b="1" dirty="0"/>
              <a:t>:</a:t>
            </a:r>
            <a:r>
              <a:rPr lang="en-US" sz="2658" b="1" dirty="0" err="1"/>
              <a:t>OAuthManager</a:t>
            </a:r>
            <a:endParaRPr lang="en-US" sz="2658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07A3E17-30D6-6E42-B41D-52D7B292D753}"/>
              </a:ext>
            </a:extLst>
          </p:cNvPr>
          <p:cNvSpPr/>
          <p:nvPr/>
        </p:nvSpPr>
        <p:spPr>
          <a:xfrm>
            <a:off x="18393447" y="8079259"/>
            <a:ext cx="388348" cy="1694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B228C-D9B4-6A43-90BD-8D9775F089C3}"/>
              </a:ext>
            </a:extLst>
          </p:cNvPr>
          <p:cNvSpPr txBox="1"/>
          <p:nvPr/>
        </p:nvSpPr>
        <p:spPr>
          <a:xfrm>
            <a:off x="15450047" y="9284289"/>
            <a:ext cx="278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Formatted API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165A2-871F-664E-B809-F7517FC74ADA}"/>
              </a:ext>
            </a:extLst>
          </p:cNvPr>
          <p:cNvSpPr txBox="1"/>
          <p:nvPr/>
        </p:nvSpPr>
        <p:spPr>
          <a:xfrm>
            <a:off x="4052407" y="3737859"/>
            <a:ext cx="93807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9BD955-5E0B-AD47-A24B-4FBFCA5A3640}"/>
              </a:ext>
            </a:extLst>
          </p:cNvPr>
          <p:cNvSpPr txBox="1"/>
          <p:nvPr/>
        </p:nvSpPr>
        <p:spPr>
          <a:xfrm>
            <a:off x="-1045785" y="2445064"/>
            <a:ext cx="21658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calendar-add command (however calendar-list, calendar-delete, and show-schedule, and </a:t>
            </a:r>
            <a:r>
              <a:rPr lang="en-US" sz="2800" b="1" dirty="0" err="1">
                <a:solidFill>
                  <a:srgbClr val="0070C0"/>
                </a:solidFill>
              </a:rPr>
              <a:t>reauthenticate</a:t>
            </a:r>
            <a:r>
              <a:rPr lang="en-US" sz="2800" b="1" dirty="0">
                <a:solidFill>
                  <a:srgbClr val="0070C0"/>
                </a:solidFill>
              </a:rPr>
              <a:t> are all based on this sequence diagram)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for conciseness, let [</a:t>
            </a:r>
            <a:r>
              <a:rPr lang="en-US" sz="2800" b="1" dirty="0" err="1">
                <a:solidFill>
                  <a:srgbClr val="0070C0"/>
                </a:solidFill>
              </a:rPr>
              <a:t>args</a:t>
            </a:r>
            <a:r>
              <a:rPr lang="en-US" sz="2800" b="1" dirty="0">
                <a:solidFill>
                  <a:srgbClr val="0070C0"/>
                </a:solidFill>
              </a:rPr>
              <a:t>..] = </a:t>
            </a:r>
            <a:r>
              <a:rPr lang="en-CA" sz="2800" dirty="0"/>
              <a:t>title/CS2103 Tutorial start/This Thursday at 3PM end/4PM on Thursday </a:t>
            </a:r>
            <a:r>
              <a:rPr lang="en-CA" sz="2800" dirty="0" err="1"/>
              <a:t>loc</a:t>
            </a:r>
            <a:r>
              <a:rPr lang="en-CA" sz="2800" dirty="0"/>
              <a:t>/NUS School of Computing, COM1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239B91-C1EC-A948-9A92-3D8653AA5825}"/>
              </a:ext>
            </a:extLst>
          </p:cNvPr>
          <p:cNvCxnSpPr>
            <a:cxnSpLocks/>
          </p:cNvCxnSpPr>
          <p:nvPr/>
        </p:nvCxnSpPr>
        <p:spPr>
          <a:xfrm flipH="1">
            <a:off x="8697426" y="7961219"/>
            <a:ext cx="2852702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2C1281-0978-F643-A922-1C640BD53B3E}"/>
              </a:ext>
            </a:extLst>
          </p:cNvPr>
          <p:cNvCxnSpPr>
            <a:cxnSpLocks/>
          </p:cNvCxnSpPr>
          <p:nvPr/>
        </p:nvCxnSpPr>
        <p:spPr>
          <a:xfrm flipH="1">
            <a:off x="5399873" y="8117181"/>
            <a:ext cx="2968393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5BEED8-F63A-CF48-BA3E-0E961E7EAA93}"/>
              </a:ext>
            </a:extLst>
          </p:cNvPr>
          <p:cNvCxnSpPr>
            <a:cxnSpLocks/>
          </p:cNvCxnSpPr>
          <p:nvPr/>
        </p:nvCxnSpPr>
        <p:spPr>
          <a:xfrm>
            <a:off x="5350398" y="8515755"/>
            <a:ext cx="896132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5D560B5-FBAE-CE45-A7EB-0D5F4E190085}"/>
              </a:ext>
            </a:extLst>
          </p:cNvPr>
          <p:cNvSpPr txBox="1"/>
          <p:nvPr/>
        </p:nvSpPr>
        <p:spPr>
          <a:xfrm>
            <a:off x="7734962" y="8525014"/>
            <a:ext cx="33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execute()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D35002-ECB5-2449-BB77-9BB143080725}"/>
              </a:ext>
            </a:extLst>
          </p:cNvPr>
          <p:cNvSpPr/>
          <p:nvPr/>
        </p:nvSpPr>
        <p:spPr>
          <a:xfrm>
            <a:off x="18617701" y="8738332"/>
            <a:ext cx="388348" cy="8372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7C6137-EBF9-E141-9526-13F89D4ECC3A}"/>
              </a:ext>
            </a:extLst>
          </p:cNvPr>
          <p:cNvCxnSpPr>
            <a:cxnSpLocks/>
          </p:cNvCxnSpPr>
          <p:nvPr/>
        </p:nvCxnSpPr>
        <p:spPr>
          <a:xfrm flipH="1">
            <a:off x="19006053" y="9492307"/>
            <a:ext cx="89999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972B1A-E2A4-D348-BDAB-F6227BE32321}"/>
              </a:ext>
            </a:extLst>
          </p:cNvPr>
          <p:cNvCxnSpPr>
            <a:cxnSpLocks/>
          </p:cNvCxnSpPr>
          <p:nvPr/>
        </p:nvCxnSpPr>
        <p:spPr>
          <a:xfrm>
            <a:off x="19006048" y="8761247"/>
            <a:ext cx="900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78E80B-C209-144E-A2C1-86CF4ADC91BE}"/>
              </a:ext>
            </a:extLst>
          </p:cNvPr>
          <p:cNvCxnSpPr>
            <a:cxnSpLocks/>
          </p:cNvCxnSpPr>
          <p:nvPr/>
        </p:nvCxnSpPr>
        <p:spPr>
          <a:xfrm>
            <a:off x="19906048" y="8761247"/>
            <a:ext cx="0" cy="73106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5F092D-35E4-7E43-9D80-2CEC672DBFB5}"/>
              </a:ext>
            </a:extLst>
          </p:cNvPr>
          <p:cNvSpPr txBox="1"/>
          <p:nvPr/>
        </p:nvSpPr>
        <p:spPr>
          <a:xfrm>
            <a:off x="19945187" y="8761251"/>
            <a:ext cx="317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</a:rPr>
              <a:t>addEvent</a:t>
            </a:r>
            <a:r>
              <a:rPr lang="en-US" sz="2000" b="1" dirty="0">
                <a:solidFill>
                  <a:schemeClr val="accent2"/>
                </a:solidFill>
              </a:rPr>
              <a:t>()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makes API requests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2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7E7CCE-99DF-3444-A073-35862312676A}"/>
              </a:ext>
            </a:extLst>
          </p:cNvPr>
          <p:cNvSpPr/>
          <p:nvPr/>
        </p:nvSpPr>
        <p:spPr>
          <a:xfrm>
            <a:off x="1266798" y="2769633"/>
            <a:ext cx="3071759" cy="1331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User Executes </a:t>
            </a:r>
          </a:p>
          <a:p>
            <a:pPr algn="ctr"/>
            <a:r>
              <a:rPr lang="en-US" sz="2400" dirty="0"/>
              <a:t>`calendar-add [</a:t>
            </a:r>
            <a:r>
              <a:rPr lang="en-US" sz="2400" dirty="0" err="1"/>
              <a:t>args</a:t>
            </a:r>
            <a:r>
              <a:rPr lang="en-US" sz="2400" dirty="0"/>
              <a:t>..]`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0C09C-E577-A742-8273-A07C264BDD01}"/>
              </a:ext>
            </a:extLst>
          </p:cNvPr>
          <p:cNvSpPr/>
          <p:nvPr/>
        </p:nvSpPr>
        <p:spPr>
          <a:xfrm>
            <a:off x="5327012" y="752357"/>
            <a:ext cx="144038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calendar-add command (however calendar-list, calendar-delete, and show-schedule, and </a:t>
            </a:r>
            <a:r>
              <a:rPr lang="en-US" sz="2800" b="1" dirty="0" err="1">
                <a:solidFill>
                  <a:srgbClr val="0070C0"/>
                </a:solidFill>
              </a:rPr>
              <a:t>reauthenticate</a:t>
            </a:r>
            <a:r>
              <a:rPr lang="en-US" sz="2800" b="1" dirty="0">
                <a:solidFill>
                  <a:srgbClr val="0070C0"/>
                </a:solidFill>
              </a:rPr>
              <a:t> are all based on this sequence diagram)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for conciseness, let [</a:t>
            </a:r>
            <a:r>
              <a:rPr lang="en-US" sz="2800" b="1" dirty="0" err="1">
                <a:solidFill>
                  <a:srgbClr val="0070C0"/>
                </a:solidFill>
              </a:rPr>
              <a:t>args</a:t>
            </a:r>
            <a:r>
              <a:rPr lang="en-US" sz="2800" b="1" dirty="0">
                <a:solidFill>
                  <a:srgbClr val="0070C0"/>
                </a:solidFill>
              </a:rPr>
              <a:t>..] = </a:t>
            </a:r>
            <a:r>
              <a:rPr lang="en-CA" sz="2800" dirty="0"/>
              <a:t>title/CS2103 Tutorial start/This Thursday at 3PM end/4PM on Thursday </a:t>
            </a:r>
            <a:r>
              <a:rPr lang="en-CA" sz="2800" dirty="0" err="1"/>
              <a:t>loc</a:t>
            </a:r>
            <a:r>
              <a:rPr lang="en-CA" sz="2800" dirty="0"/>
              <a:t>/NUS School of Computing, COM1</a:t>
            </a:r>
            <a:r>
              <a:rPr lang="en-US" sz="28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7688DF-FB2A-9B45-A025-32BE5C6AC500}"/>
              </a:ext>
            </a:extLst>
          </p:cNvPr>
          <p:cNvSpPr/>
          <p:nvPr/>
        </p:nvSpPr>
        <p:spPr>
          <a:xfrm>
            <a:off x="1266798" y="5653895"/>
            <a:ext cx="3071759" cy="1331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Parse [</a:t>
            </a:r>
            <a:r>
              <a:rPr lang="en-US" sz="2400" dirty="0" err="1"/>
              <a:t>args</a:t>
            </a:r>
            <a:r>
              <a:rPr lang="en-US" sz="2400" dirty="0"/>
              <a:t>..]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4CF259-F859-7641-B0E1-4A38AC446978}"/>
              </a:ext>
            </a:extLst>
          </p:cNvPr>
          <p:cNvSpPr/>
          <p:nvPr/>
        </p:nvSpPr>
        <p:spPr>
          <a:xfrm>
            <a:off x="2439802" y="1297423"/>
            <a:ext cx="725753" cy="725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5BE9E2-9FF3-6E42-9495-A90752EF15B3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2802675" y="2023176"/>
            <a:ext cx="0" cy="7464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DB11C6-5189-3A4D-A025-505F58631DC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98820" y="4100722"/>
            <a:ext cx="3859" cy="15531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466068-F750-BF4D-903B-1FDE17615CB7}"/>
              </a:ext>
            </a:extLst>
          </p:cNvPr>
          <p:cNvSpPr/>
          <p:nvPr/>
        </p:nvSpPr>
        <p:spPr>
          <a:xfrm>
            <a:off x="3165555" y="7312397"/>
            <a:ext cx="1826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[valid </a:t>
            </a:r>
            <a:r>
              <a:rPr lang="en-US" sz="2800" b="1" dirty="0" err="1">
                <a:solidFill>
                  <a:srgbClr val="0070C0"/>
                </a:solidFill>
              </a:rPr>
              <a:t>args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A93C97-D786-6646-8BF9-9A7AF15C2958}"/>
              </a:ext>
            </a:extLst>
          </p:cNvPr>
          <p:cNvSpPr/>
          <p:nvPr/>
        </p:nvSpPr>
        <p:spPr>
          <a:xfrm>
            <a:off x="4341235" y="5686092"/>
            <a:ext cx="2101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[invalid </a:t>
            </a:r>
            <a:r>
              <a:rPr lang="en-US" sz="2800" b="1" dirty="0" err="1">
                <a:solidFill>
                  <a:srgbClr val="0070C0"/>
                </a:solidFill>
              </a:rPr>
              <a:t>args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  <a:endParaRPr lang="en-US" sz="2800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98AF92CB-0D9E-F34E-8165-5B022D46237F}"/>
              </a:ext>
            </a:extLst>
          </p:cNvPr>
          <p:cNvSpPr/>
          <p:nvPr/>
        </p:nvSpPr>
        <p:spPr>
          <a:xfrm>
            <a:off x="8136931" y="10559896"/>
            <a:ext cx="881906" cy="881906"/>
          </a:xfrm>
          <a:prstGeom prst="diamon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123309-E04C-4A47-A20A-F80F06E96431}"/>
              </a:ext>
            </a:extLst>
          </p:cNvPr>
          <p:cNvCxnSpPr>
            <a:cxnSpLocks/>
            <a:stCxn id="24" idx="2"/>
            <a:endCxn id="94" idx="0"/>
          </p:cNvCxnSpPr>
          <p:nvPr/>
        </p:nvCxnSpPr>
        <p:spPr>
          <a:xfrm>
            <a:off x="8577884" y="11441805"/>
            <a:ext cx="0" cy="1564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F7AF29-D85E-AA4A-A322-8995278DED12}"/>
              </a:ext>
            </a:extLst>
          </p:cNvPr>
          <p:cNvSpPr/>
          <p:nvPr/>
        </p:nvSpPr>
        <p:spPr>
          <a:xfrm>
            <a:off x="8674139" y="11956674"/>
            <a:ext cx="6459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[user does not authenticate with </a:t>
            </a:r>
            <a:r>
              <a:rPr lang="en-US" sz="2800" b="1" dirty="0" err="1">
                <a:solidFill>
                  <a:srgbClr val="0070C0"/>
                </a:solidFill>
              </a:rPr>
              <a:t>oauth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3FBC7A-CA0F-3E4B-A8F3-ADA7D0EE93D0}"/>
              </a:ext>
            </a:extLst>
          </p:cNvPr>
          <p:cNvSpPr/>
          <p:nvPr/>
        </p:nvSpPr>
        <p:spPr>
          <a:xfrm>
            <a:off x="9415717" y="11072011"/>
            <a:ext cx="4869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[user authenticates with </a:t>
            </a:r>
            <a:r>
              <a:rPr lang="en-US" sz="2800" b="1" dirty="0" err="1">
                <a:solidFill>
                  <a:srgbClr val="0070C0"/>
                </a:solidFill>
              </a:rPr>
              <a:t>oauth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  <a:endParaRPr lang="en-US" sz="28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C222DB-37E2-364F-8CBE-9AB2AF7A1049}"/>
              </a:ext>
            </a:extLst>
          </p:cNvPr>
          <p:cNvSpPr/>
          <p:nvPr/>
        </p:nvSpPr>
        <p:spPr>
          <a:xfrm>
            <a:off x="7042009" y="8044169"/>
            <a:ext cx="3071759" cy="1331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/>
              <a:t>OauthManager</a:t>
            </a:r>
            <a:r>
              <a:rPr lang="en-US" sz="2400" dirty="0"/>
              <a:t> tries to execute </a:t>
            </a:r>
            <a:r>
              <a:rPr lang="en-US" sz="2400" dirty="0" err="1"/>
              <a:t>addEvent</a:t>
            </a:r>
            <a:r>
              <a:rPr lang="en-US" sz="2400" dirty="0"/>
              <a:t>()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0AA5386-6596-6543-9BED-4197BC0465B9}"/>
              </a:ext>
            </a:extLst>
          </p:cNvPr>
          <p:cNvCxnSpPr>
            <a:cxnSpLocks/>
            <a:stCxn id="8" idx="2"/>
            <a:endCxn id="38" idx="1"/>
          </p:cNvCxnSpPr>
          <p:nvPr/>
        </p:nvCxnSpPr>
        <p:spPr>
          <a:xfrm rot="16200000" flipH="1">
            <a:off x="4059975" y="5727680"/>
            <a:ext cx="1724730" cy="423933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A4ED55-0847-0241-B967-2D8017258CBF}"/>
              </a:ext>
            </a:extLst>
          </p:cNvPr>
          <p:cNvCxnSpPr>
            <a:cxnSpLocks/>
            <a:stCxn id="38" idx="2"/>
            <a:endCxn id="24" idx="0"/>
          </p:cNvCxnSpPr>
          <p:nvPr/>
        </p:nvCxnSpPr>
        <p:spPr>
          <a:xfrm flipH="1">
            <a:off x="8577884" y="9375258"/>
            <a:ext cx="2" cy="118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A0FF456-A4F8-5549-AAA0-34C1E82CC801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2890073" y="4877310"/>
            <a:ext cx="2890612" cy="6349"/>
          </a:xfrm>
          <a:prstGeom prst="bentConnector4">
            <a:avLst>
              <a:gd name="adj1" fmla="val 749"/>
              <a:gd name="adj2" fmla="val 360424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53A0B74-1440-7B41-A16A-252DDDB79EE2}"/>
              </a:ext>
            </a:extLst>
          </p:cNvPr>
          <p:cNvSpPr/>
          <p:nvPr/>
        </p:nvSpPr>
        <p:spPr>
          <a:xfrm>
            <a:off x="10153469" y="8123052"/>
            <a:ext cx="209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[valid </a:t>
            </a:r>
            <a:r>
              <a:rPr lang="en-US" sz="2800" b="1" dirty="0" err="1">
                <a:solidFill>
                  <a:srgbClr val="0070C0"/>
                </a:solidFill>
              </a:rPr>
              <a:t>oauth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  <a:endParaRPr lang="en-US" sz="2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953098-3FDC-E14C-8C0B-BB664B81C881}"/>
              </a:ext>
            </a:extLst>
          </p:cNvPr>
          <p:cNvSpPr/>
          <p:nvPr/>
        </p:nvSpPr>
        <p:spPr>
          <a:xfrm>
            <a:off x="8670638" y="9548483"/>
            <a:ext cx="2367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[invalid </a:t>
            </a:r>
            <a:r>
              <a:rPr lang="en-US" sz="2800" b="1" dirty="0" err="1">
                <a:solidFill>
                  <a:srgbClr val="0070C0"/>
                </a:solidFill>
              </a:rPr>
              <a:t>oauth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  <a:endParaRPr lang="en-US" sz="28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66C3B6-A0A6-CC49-A25F-57EAA2224AD8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0113764" y="8709713"/>
            <a:ext cx="27271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959462F-4933-2F4A-BDD0-A0BAEE6EBE67}"/>
              </a:ext>
            </a:extLst>
          </p:cNvPr>
          <p:cNvSpPr/>
          <p:nvPr/>
        </p:nvSpPr>
        <p:spPr>
          <a:xfrm>
            <a:off x="12840874" y="8075073"/>
            <a:ext cx="3240505" cy="1331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Event is added to user’s Google Calendar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7E2103E-F901-594E-B2FC-87050F537D26}"/>
              </a:ext>
            </a:extLst>
          </p:cNvPr>
          <p:cNvCxnSpPr>
            <a:cxnSpLocks/>
            <a:stCxn id="24" idx="3"/>
            <a:endCxn id="79" idx="2"/>
          </p:cNvCxnSpPr>
          <p:nvPr/>
        </p:nvCxnSpPr>
        <p:spPr>
          <a:xfrm flipV="1">
            <a:off x="9018840" y="9406159"/>
            <a:ext cx="5442287" cy="15946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4E8522-9DE2-3B4B-877B-58A4C3C799C7}"/>
              </a:ext>
            </a:extLst>
          </p:cNvPr>
          <p:cNvCxnSpPr>
            <a:cxnSpLocks/>
            <a:stCxn id="79" idx="3"/>
            <a:endCxn id="91" idx="2"/>
          </p:cNvCxnSpPr>
          <p:nvPr/>
        </p:nvCxnSpPr>
        <p:spPr>
          <a:xfrm flipV="1">
            <a:off x="16081379" y="8740617"/>
            <a:ext cx="200135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E7795ABD-B282-7245-A38F-864FB2D28F98}"/>
              </a:ext>
            </a:extLst>
          </p:cNvPr>
          <p:cNvSpPr/>
          <p:nvPr/>
        </p:nvSpPr>
        <p:spPr>
          <a:xfrm>
            <a:off x="18082732" y="8377740"/>
            <a:ext cx="725753" cy="725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A600EFA-D410-1442-9946-EF7CF24FC653}"/>
              </a:ext>
            </a:extLst>
          </p:cNvPr>
          <p:cNvSpPr/>
          <p:nvPr/>
        </p:nvSpPr>
        <p:spPr>
          <a:xfrm>
            <a:off x="6957634" y="13005874"/>
            <a:ext cx="3240505" cy="1331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Program Freezes due to No Response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08EEE-1FD6-B245-BF4A-79FC69A5E762}"/>
              </a:ext>
            </a:extLst>
          </p:cNvPr>
          <p:cNvCxnSpPr>
            <a:cxnSpLocks/>
            <a:stCxn id="94" idx="3"/>
            <a:endCxn id="98" idx="2"/>
          </p:cNvCxnSpPr>
          <p:nvPr/>
        </p:nvCxnSpPr>
        <p:spPr>
          <a:xfrm flipV="1">
            <a:off x="10198139" y="13671418"/>
            <a:ext cx="788459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622D227-526B-2440-AF16-001D522589D1}"/>
              </a:ext>
            </a:extLst>
          </p:cNvPr>
          <p:cNvSpPr/>
          <p:nvPr/>
        </p:nvSpPr>
        <p:spPr>
          <a:xfrm>
            <a:off x="18082732" y="13308541"/>
            <a:ext cx="725753" cy="725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147</Words>
  <Application>Microsoft Macintosh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Manson-Hing</cp:lastModifiedBy>
  <cp:revision>23</cp:revision>
  <cp:lastPrinted>2018-04-15T13:46:02Z</cp:lastPrinted>
  <dcterms:created xsi:type="dcterms:W3CDTF">2018-03-21T03:52:08Z</dcterms:created>
  <dcterms:modified xsi:type="dcterms:W3CDTF">2018-04-15T13:53:29Z</dcterms:modified>
</cp:coreProperties>
</file>