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63"/>
  </p:normalViewPr>
  <p:slideViewPr>
    <p:cSldViewPr showGuides="1">
      <p:cViewPr varScale="1">
        <p:scale>
          <a:sx n="99" d="100"/>
          <a:sy n="99" d="100"/>
        </p:scale>
        <p:origin x="1496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5800" y="2133600"/>
            <a:ext cx="8001000" cy="281940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15211" y="315547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38548" y="3249172"/>
            <a:ext cx="1851111" cy="33734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494233" y="2858241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164941" y="294933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194401" y="332357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448122" y="303709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387955" y="3037091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58353" y="323688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936072" y="332885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713058" y="324109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329231" y="3328859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159396" y="3155479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411974" y="2555079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191164" y="2723175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955116" y="2636485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932835" y="2728459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709821" y="264069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156159" y="2555079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557831" y="3157449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7616024" y="2989059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153769" y="247469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153769" y="3156663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6758538" y="3330043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1" name="Rectangle 8">
            <a:extLst>
              <a:ext uri="{FF2B5EF4-FFF2-40B4-BE49-F238E27FC236}">
                <a16:creationId xmlns:a16="http://schemas.microsoft.com/office/drawing/2014/main" id="{5835BD9E-D498-624A-95BB-B022BB27BB03}"/>
              </a:ext>
            </a:extLst>
          </p:cNvPr>
          <p:cNvSpPr/>
          <p:nvPr/>
        </p:nvSpPr>
        <p:spPr>
          <a:xfrm>
            <a:off x="2355544" y="3860811"/>
            <a:ext cx="137947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UserDataBaseStorage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574363-B8C0-874E-9892-771B88EDBEEA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191164" y="4028907"/>
            <a:ext cx="16438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4" name="Elbow Connector 63">
            <a:extLst>
              <a:ext uri="{FF2B5EF4-FFF2-40B4-BE49-F238E27FC236}">
                <a16:creationId xmlns:a16="http://schemas.microsoft.com/office/drawing/2014/main" id="{7D0C5016-294A-E748-8451-33B98849E15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3932835" y="4034191"/>
            <a:ext cx="18429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5" name="Isosceles Triangle 102">
            <a:extLst>
              <a:ext uri="{FF2B5EF4-FFF2-40B4-BE49-F238E27FC236}">
                <a16:creationId xmlns:a16="http://schemas.microsoft.com/office/drawing/2014/main" id="{6C7A6D96-2F9B-0A4F-9816-55867D4898F1}"/>
              </a:ext>
            </a:extLst>
          </p:cNvPr>
          <p:cNvSpPr/>
          <p:nvPr/>
        </p:nvSpPr>
        <p:spPr>
          <a:xfrm rot="5400000" flipV="1">
            <a:off x="3709821" y="394643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46" name="Elbow Connector 122">
            <a:extLst>
              <a:ext uri="{FF2B5EF4-FFF2-40B4-BE49-F238E27FC236}">
                <a16:creationId xmlns:a16="http://schemas.microsoft.com/office/drawing/2014/main" id="{193A9440-4399-934C-A6B1-B94363BA136D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5443531" y="4034191"/>
            <a:ext cx="27669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Rectangle 8">
            <a:extLst>
              <a:ext uri="{FF2B5EF4-FFF2-40B4-BE49-F238E27FC236}">
                <a16:creationId xmlns:a16="http://schemas.microsoft.com/office/drawing/2014/main" id="{14B9A211-8E87-9542-BB92-337B51BF75E9}"/>
              </a:ext>
            </a:extLst>
          </p:cNvPr>
          <p:cNvSpPr/>
          <p:nvPr/>
        </p:nvSpPr>
        <p:spPr>
          <a:xfrm>
            <a:off x="4117127" y="3860811"/>
            <a:ext cx="1326404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Xml </a:t>
            </a: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UserDatabase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1C79EB61-09E5-5A4D-A9E8-346F084C19A4}"/>
              </a:ext>
            </a:extLst>
          </p:cNvPr>
          <p:cNvSpPr/>
          <p:nvPr/>
        </p:nvSpPr>
        <p:spPr>
          <a:xfrm>
            <a:off x="5720221" y="3862781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UserDatabase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45677BF6-D23B-7A4F-B114-D1F14B8947D4}"/>
              </a:ext>
            </a:extLst>
          </p:cNvPr>
          <p:cNvSpPr/>
          <p:nvPr/>
        </p:nvSpPr>
        <p:spPr>
          <a:xfrm>
            <a:off x="7182591" y="386199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XmlAdaptedUser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Elbow Connector 122">
            <a:extLst>
              <a:ext uri="{FF2B5EF4-FFF2-40B4-BE49-F238E27FC236}">
                <a16:creationId xmlns:a16="http://schemas.microsoft.com/office/drawing/2014/main" id="{8AEC87A8-EC4D-F84F-8E5D-CCEF4E194987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6920928" y="4035375"/>
            <a:ext cx="261663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53" name="Flowchart: Decision 96">
            <a:extLst>
              <a:ext uri="{FF2B5EF4-FFF2-40B4-BE49-F238E27FC236}">
                <a16:creationId xmlns:a16="http://schemas.microsoft.com/office/drawing/2014/main" id="{F15F8918-C225-CD4F-AC9D-8027B7EBD0E8}"/>
              </a:ext>
            </a:extLst>
          </p:cNvPr>
          <p:cNvSpPr/>
          <p:nvPr/>
        </p:nvSpPr>
        <p:spPr>
          <a:xfrm>
            <a:off x="1943972" y="394221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25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60</cp:revision>
  <dcterms:created xsi:type="dcterms:W3CDTF">2016-07-22T14:33:02Z</dcterms:created>
  <dcterms:modified xsi:type="dcterms:W3CDTF">2018-04-12T05:11:21Z</dcterms:modified>
</cp:coreProperties>
</file>