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643D-536F-43CA-A3F7-AB14C838B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BF910-8A78-4154-B232-7102414E0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24F9-35A3-4372-BEF6-A609A5B0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6954-DA6D-4779-B6CC-4C9C27CF3CE3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26C8-71DC-41F1-BABB-9334B104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0B01D-9CCD-4195-AAA4-031BC65E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BF1A-9543-482A-9059-C8AE878D8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33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87F1-57B7-48C0-8919-0D2E3611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35B80-9F94-426E-8E9C-082BFD335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5B11-2C5F-4A11-9C95-AD325DF0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6954-DA6D-4779-B6CC-4C9C27CF3CE3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7218-FED3-476E-941C-0869503A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20C4A-270D-4188-B2D2-F8DB48E8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BF1A-9543-482A-9059-C8AE878D8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63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E030B-B775-4EBC-B684-0E84FD367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8B1EC-1FEE-4760-85C6-7B105806D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5319-15CE-4781-9B25-AF5F1151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6954-DA6D-4779-B6CC-4C9C27CF3CE3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5796-0389-44BA-8F34-EEEFD044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2887-B51D-480A-A986-94D5D235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BF1A-9543-482A-9059-C8AE878D8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884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9973-2265-4289-B294-03BE4DBC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6750-6442-4F13-B1DB-6096C785B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925F-8D89-4B4D-A1DD-145750B5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6954-DA6D-4779-B6CC-4C9C27CF3CE3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9FD4-797E-4754-A6B3-F4C767FB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0944-476E-448B-ADB1-CBAF8B6A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BF1A-9543-482A-9059-C8AE878D8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4242-A05B-44C4-96D2-EA39236A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D6E9E-7D49-4813-8463-C291A2A59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1C73C-E24F-4B81-B4F9-32591591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6954-DA6D-4779-B6CC-4C9C27CF3CE3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A964E-2C1A-46C6-892F-BC5DC23E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5A5E-FDEB-48A1-83F4-C3CE4EC5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BF1A-9543-482A-9059-C8AE878D8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93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23CA-0106-474C-8D74-6B781B50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BF18-E857-4C3A-A447-747414B75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7E56F-C1B4-46D6-8AF7-215BDEF7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7D47F-6CEE-433F-B1D3-15654E19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6954-DA6D-4779-B6CC-4C9C27CF3CE3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87A5D-CA94-47CA-9403-8F982128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7AA78-8473-419E-9673-F49B392C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BF1A-9543-482A-9059-C8AE878D8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27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D0A3-EB4B-4B18-846B-4A8AC5A6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738A5-0962-4E3E-A962-BC0CF532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519C3-E350-4584-AED7-1821B7995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DEEFA-1D29-4785-9B5B-54D171CF5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A2953-A7CC-4512-8121-26BEC033C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45BF1-74CC-4542-A89C-6A839492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6954-DA6D-4779-B6CC-4C9C27CF3CE3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D83B7-6B0B-4F3E-B5F9-02978E6C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1133D-EFB9-44B2-835D-4EBEEF3F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BF1A-9543-482A-9059-C8AE878D8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63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CF9E-88D2-4A57-80A1-17E462C0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F3F59-20FF-4764-9555-A8BC3507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6954-DA6D-4779-B6CC-4C9C27CF3CE3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CA9E3-1403-4D1C-9D30-BB741B9C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93D8F-31D3-4BC7-8EAF-DA1048CE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BF1A-9543-482A-9059-C8AE878D8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305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9E2FC-9510-4E0A-B21C-06C4B500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6954-DA6D-4779-B6CC-4C9C27CF3CE3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D7A94-3B94-473D-B40F-74AABE9A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4ACFC-ABAE-4ED8-9619-6A8FC34B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BF1A-9543-482A-9059-C8AE878D8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52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3A5E-A458-488D-8BB2-F12F6C3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0A56-0293-4660-B7EE-418BA4ABC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0EFF1-9358-4725-847E-755B354EB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AAF5-0A93-44BF-A8C9-B3DD0A06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6954-DA6D-4779-B6CC-4C9C27CF3CE3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B0FC7-3C25-4B48-B7B8-8139BE4C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85065-6BCC-42E8-90CF-78F91887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BF1A-9543-482A-9059-C8AE878D8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3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07C1-C653-4BA5-9770-93B76C1C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28CC5-54B4-4AB9-B23F-2BF638711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BBBB3-7148-4F47-82BE-EE534B4D1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F623C-FAB6-4C4D-97AA-5185479B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6954-DA6D-4779-B6CC-4C9C27CF3CE3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0E74E-B709-4EE2-B4B1-3C63AA98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EFF3-1251-420A-A21B-6356DEDD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BF1A-9543-482A-9059-C8AE878D8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985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FC4EB-181E-48EA-9E9D-C188A132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E6947-4577-4F50-9897-F618DF81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59D10-58AB-4464-AF6B-4CA0782DB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B6954-DA6D-4779-B6CC-4C9C27CF3CE3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F39C7-DDA4-4F67-AD69-6E42BDAFB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C8466-815C-4933-B7EB-C8C5F32DE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BF1A-9543-482A-9059-C8AE878D8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93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3AC7A4E1-C18E-4440-9F72-BFE8599BCCE7}"/>
              </a:ext>
            </a:extLst>
          </p:cNvPr>
          <p:cNvSpPr/>
          <p:nvPr/>
        </p:nvSpPr>
        <p:spPr>
          <a:xfrm>
            <a:off x="4345497" y="2181138"/>
            <a:ext cx="771787" cy="33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BD6C3-D540-4A30-BE03-10408E8C6B04}"/>
              </a:ext>
            </a:extLst>
          </p:cNvPr>
          <p:cNvSpPr txBox="1"/>
          <p:nvPr/>
        </p:nvSpPr>
        <p:spPr>
          <a:xfrm>
            <a:off x="4068661" y="1702965"/>
            <a:ext cx="159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Auto Complete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FDA207-28B0-4B8C-8705-B19174D5B184}"/>
              </a:ext>
            </a:extLst>
          </p:cNvPr>
          <p:cNvSpPr/>
          <p:nvPr/>
        </p:nvSpPr>
        <p:spPr>
          <a:xfrm>
            <a:off x="4353345" y="3516269"/>
            <a:ext cx="771787" cy="33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A5ED9-F30B-421E-B8B2-539FD65EB41A}"/>
              </a:ext>
            </a:extLst>
          </p:cNvPr>
          <p:cNvSpPr txBox="1"/>
          <p:nvPr/>
        </p:nvSpPr>
        <p:spPr>
          <a:xfrm>
            <a:off x="4092792" y="2980347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Auto Correct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A70E41-1B64-45E6-BAE7-C917481FF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17" y="4948677"/>
            <a:ext cx="1762125" cy="495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B959D1-AD33-42DC-95EC-B7531E18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52" y="4897860"/>
            <a:ext cx="1795462" cy="51435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E53C0018-50C9-499B-8A4B-09567BBC8ADE}"/>
              </a:ext>
            </a:extLst>
          </p:cNvPr>
          <p:cNvSpPr/>
          <p:nvPr/>
        </p:nvSpPr>
        <p:spPr>
          <a:xfrm>
            <a:off x="4397728" y="5062228"/>
            <a:ext cx="771787" cy="339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F0EF5-3A03-4229-B6B1-2BD94EC3341C}"/>
              </a:ext>
            </a:extLst>
          </p:cNvPr>
          <p:cNvSpPr txBox="1"/>
          <p:nvPr/>
        </p:nvSpPr>
        <p:spPr>
          <a:xfrm>
            <a:off x="3890311" y="4509370"/>
            <a:ext cx="159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Auto Complete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A246EC-18A0-4C3F-860F-53426F4D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817" y="2072179"/>
            <a:ext cx="1762125" cy="533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FBE147-901E-4331-8D09-442FEE5DF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764" y="2117163"/>
            <a:ext cx="1962150" cy="476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611BBA-739F-44DC-B488-CE475AAB6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817" y="3528057"/>
            <a:ext cx="1782896" cy="447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167287-4892-49D3-9057-F220BFB04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764" y="3503122"/>
            <a:ext cx="19621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7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Yegg</dc:creator>
  <cp:lastModifiedBy>Yegg</cp:lastModifiedBy>
  <cp:revision>3</cp:revision>
  <dcterms:created xsi:type="dcterms:W3CDTF">2018-04-15T14:33:23Z</dcterms:created>
  <dcterms:modified xsi:type="dcterms:W3CDTF">2018-04-15T14:59:21Z</dcterms:modified>
</cp:coreProperties>
</file>