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 varScale="1">
        <p:scale>
          <a:sx n="64" d="100"/>
          <a:sy n="64" d="100"/>
        </p:scale>
        <p:origin x="134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2FC12664-73B2-43BC-A95F-5C5658398C0B}"/>
              </a:ext>
            </a:extLst>
          </p:cNvPr>
          <p:cNvSpPr/>
          <p:nvPr/>
        </p:nvSpPr>
        <p:spPr>
          <a:xfrm>
            <a:off x="8351187" y="1828800"/>
            <a:ext cx="792813" cy="359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15058" y="658208"/>
            <a:ext cx="7000994" cy="52400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21897" y="10773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49711" y="1441017"/>
            <a:ext cx="0" cy="5188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77702" y="1791711"/>
            <a:ext cx="153967" cy="38963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20052" y="9601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333451" y="1444704"/>
            <a:ext cx="15455" cy="335589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30216" y="1902897"/>
            <a:ext cx="192267" cy="6514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0" y="1795399"/>
            <a:ext cx="147770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30103" y="19028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52400" y="1524000"/>
            <a:ext cx="16532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execute(“birthdays”)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18211" y="368686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  <a:endCxn id="94" idx="2"/>
          </p:cNvCxnSpPr>
          <p:nvPr/>
        </p:nvCxnSpPr>
        <p:spPr>
          <a:xfrm>
            <a:off x="3485963" y="3778305"/>
            <a:ext cx="1658302" cy="1333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6932" y="5638800"/>
            <a:ext cx="1400771" cy="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391400" y="1525111"/>
            <a:ext cx="1366677" cy="3036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EventsCentre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630103" y="3962400"/>
            <a:ext cx="43998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67001" y="3934815"/>
            <a:ext cx="177211" cy="14412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  <a:stCxn id="39" idx="2"/>
          </p:cNvCxnSpPr>
          <p:nvPr/>
        </p:nvCxnSpPr>
        <p:spPr>
          <a:xfrm>
            <a:off x="8074739" y="1828800"/>
            <a:ext cx="38322" cy="434340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005975" y="3948134"/>
            <a:ext cx="181198" cy="2018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6248400" y="4104959"/>
            <a:ext cx="1735995" cy="984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623617" y="5334000"/>
            <a:ext cx="444338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53252" y="1631722"/>
            <a:ext cx="146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 (“birthdays”)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06867" y="503188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76200" y="53471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667222" y="4699662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19376" y="51626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6248400" y="5334000"/>
            <a:ext cx="11478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333045" y="244263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b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08833" y="17106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:Birthdays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36799" y="21336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5139720" y="2209800"/>
            <a:ext cx="1" cy="21612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248400" y="3962400"/>
            <a:ext cx="1736577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89277" y="19538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36371" y="22567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E28DB6-FE6E-4E2B-8576-B3BCADAC85EE}"/>
              </a:ext>
            </a:extLst>
          </p:cNvPr>
          <p:cNvSpPr txBox="1"/>
          <p:nvPr/>
        </p:nvSpPr>
        <p:spPr>
          <a:xfrm>
            <a:off x="6938564" y="3670756"/>
            <a:ext cx="10624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getInstance</a:t>
            </a:r>
            <a:r>
              <a:rPr lang="en-US" dirty="0"/>
              <a:t>()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311399-B7F8-4CED-B876-7BFCA1CEEE85}"/>
              </a:ext>
            </a:extLst>
          </p:cNvPr>
          <p:cNvSpPr/>
          <p:nvPr/>
        </p:nvSpPr>
        <p:spPr>
          <a:xfrm>
            <a:off x="8013194" y="4254995"/>
            <a:ext cx="181198" cy="3197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E22959-D232-4E73-A2F1-427815E72873}"/>
              </a:ext>
            </a:extLst>
          </p:cNvPr>
          <p:cNvSpPr txBox="1"/>
          <p:nvPr/>
        </p:nvSpPr>
        <p:spPr>
          <a:xfrm>
            <a:off x="7401293" y="4002158"/>
            <a:ext cx="4664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post()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EAF9F35-45D2-4CFC-8919-0CE24D7B54AB}"/>
              </a:ext>
            </a:extLst>
          </p:cNvPr>
          <p:cNvCxnSpPr>
            <a:cxnSpLocks/>
          </p:cNvCxnSpPr>
          <p:nvPr/>
        </p:nvCxnSpPr>
        <p:spPr>
          <a:xfrm>
            <a:off x="6248400" y="4953000"/>
            <a:ext cx="381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2">
            <a:extLst>
              <a:ext uri="{FF2B5EF4-FFF2-40B4-BE49-F238E27FC236}">
                <a16:creationId xmlns:a16="http://schemas.microsoft.com/office/drawing/2014/main" id="{CECCE9B8-463B-4D58-B897-7C35DAE6B44E}"/>
              </a:ext>
            </a:extLst>
          </p:cNvPr>
          <p:cNvSpPr/>
          <p:nvPr/>
        </p:nvSpPr>
        <p:spPr>
          <a:xfrm>
            <a:off x="5560356" y="2362200"/>
            <a:ext cx="1145244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b:Birthdays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CDB4E9-23AD-4C1A-AFE4-ABA646B479DC}"/>
              </a:ext>
            </a:extLst>
          </p:cNvPr>
          <p:cNvCxnSpPr>
            <a:cxnSpLocks/>
          </p:cNvCxnSpPr>
          <p:nvPr/>
        </p:nvCxnSpPr>
        <p:spPr>
          <a:xfrm>
            <a:off x="3423351" y="2514600"/>
            <a:ext cx="2139249" cy="119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8836B-6717-4661-A2E1-C5B2246E1B45}"/>
              </a:ext>
            </a:extLst>
          </p:cNvPr>
          <p:cNvSpPr/>
          <p:nvPr/>
        </p:nvSpPr>
        <p:spPr>
          <a:xfrm>
            <a:off x="6029938" y="2791307"/>
            <a:ext cx="187433" cy="8372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44B628-D468-4C13-B236-177AB766FF10}"/>
              </a:ext>
            </a:extLst>
          </p:cNvPr>
          <p:cNvCxnSpPr>
            <a:cxnSpLocks/>
          </p:cNvCxnSpPr>
          <p:nvPr/>
        </p:nvCxnSpPr>
        <p:spPr>
          <a:xfrm>
            <a:off x="6119855" y="2743200"/>
            <a:ext cx="30734" cy="29449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B5B0823-7E1A-46CF-9D00-690D71FD1968}"/>
              </a:ext>
            </a:extLst>
          </p:cNvPr>
          <p:cNvSpPr txBox="1"/>
          <p:nvPr/>
        </p:nvSpPr>
        <p:spPr>
          <a:xfrm>
            <a:off x="6357571" y="2743200"/>
            <a:ext cx="16904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parseBirthdaysforList</a:t>
            </a:r>
            <a:r>
              <a:rPr lang="en-US" dirty="0"/>
              <a:t>()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FBB3736-2DB0-4734-B26B-8932B35CFC2D}"/>
              </a:ext>
            </a:extLst>
          </p:cNvPr>
          <p:cNvCxnSpPr>
            <a:cxnSpLocks/>
          </p:cNvCxnSpPr>
          <p:nvPr/>
        </p:nvCxnSpPr>
        <p:spPr>
          <a:xfrm>
            <a:off x="6233530" y="2829778"/>
            <a:ext cx="118194" cy="79817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AD1411E-2B00-483F-BF64-47E83DC60F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17662" y="3397426"/>
            <a:ext cx="183138" cy="7728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5709AB4-FF0F-443D-B57B-9C5B1C8DA63F}"/>
              </a:ext>
            </a:extLst>
          </p:cNvPr>
          <p:cNvSpPr/>
          <p:nvPr/>
        </p:nvSpPr>
        <p:spPr>
          <a:xfrm>
            <a:off x="6164291" y="2923681"/>
            <a:ext cx="187433" cy="4386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C65737C-0A3E-4926-8564-8A716479E70E}"/>
              </a:ext>
            </a:extLst>
          </p:cNvPr>
          <p:cNvCxnSpPr>
            <a:cxnSpLocks/>
          </p:cNvCxnSpPr>
          <p:nvPr/>
        </p:nvCxnSpPr>
        <p:spPr>
          <a:xfrm>
            <a:off x="8763000" y="2172941"/>
            <a:ext cx="27030" cy="3846861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D8F51AF-E258-4A9D-9693-E7D4D1CDD36F}"/>
              </a:ext>
            </a:extLst>
          </p:cNvPr>
          <p:cNvSpPr/>
          <p:nvPr/>
        </p:nvSpPr>
        <p:spPr>
          <a:xfrm>
            <a:off x="8686800" y="3053343"/>
            <a:ext cx="178193" cy="2232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A649ABF-CFAF-452A-924E-35A20738ECCB}"/>
              </a:ext>
            </a:extLst>
          </p:cNvPr>
          <p:cNvCxnSpPr>
            <a:cxnSpLocks/>
          </p:cNvCxnSpPr>
          <p:nvPr/>
        </p:nvCxnSpPr>
        <p:spPr>
          <a:xfrm>
            <a:off x="6376774" y="3075029"/>
            <a:ext cx="2306502" cy="671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86F4744-89F3-46C1-8D1A-98A50FBE99C9}"/>
              </a:ext>
            </a:extLst>
          </p:cNvPr>
          <p:cNvCxnSpPr>
            <a:cxnSpLocks/>
          </p:cNvCxnSpPr>
          <p:nvPr/>
        </p:nvCxnSpPr>
        <p:spPr>
          <a:xfrm>
            <a:off x="6368403" y="3251762"/>
            <a:ext cx="2276131" cy="1774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B54BD47-2579-47CE-8416-1A32F30D9DDD}"/>
              </a:ext>
            </a:extLst>
          </p:cNvPr>
          <p:cNvSpPr txBox="1"/>
          <p:nvPr/>
        </p:nvSpPr>
        <p:spPr>
          <a:xfrm>
            <a:off x="6984039" y="2872897"/>
            <a:ext cx="16904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getPersonList</a:t>
            </a:r>
            <a:r>
              <a:rPr lang="en-US" dirty="0"/>
              <a:t>()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B7279FF-ADA7-4285-AC4F-719D56DEA8B3}"/>
              </a:ext>
            </a:extLst>
          </p:cNvPr>
          <p:cNvCxnSpPr>
            <a:cxnSpLocks/>
          </p:cNvCxnSpPr>
          <p:nvPr/>
        </p:nvCxnSpPr>
        <p:spPr>
          <a:xfrm>
            <a:off x="6248400" y="4267200"/>
            <a:ext cx="1736577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2B0CDC5-85D3-478E-8E73-9FCED1BE789A}"/>
              </a:ext>
            </a:extLst>
          </p:cNvPr>
          <p:cNvCxnSpPr>
            <a:cxnSpLocks/>
          </p:cNvCxnSpPr>
          <p:nvPr/>
        </p:nvCxnSpPr>
        <p:spPr>
          <a:xfrm>
            <a:off x="6265005" y="4562160"/>
            <a:ext cx="1735995" cy="984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92DC7CE-03FA-471E-B6E2-A5D2D92972D1}"/>
              </a:ext>
            </a:extLst>
          </p:cNvPr>
          <p:cNvSpPr txBox="1"/>
          <p:nvPr/>
        </p:nvSpPr>
        <p:spPr>
          <a:xfrm>
            <a:off x="5036799" y="4323426"/>
            <a:ext cx="1539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5D9FA88-56C1-4C12-BB91-83FC7F0C12A5}"/>
              </a:ext>
            </a:extLst>
          </p:cNvPr>
          <p:cNvSpPr/>
          <p:nvPr/>
        </p:nvSpPr>
        <p:spPr>
          <a:xfrm>
            <a:off x="5042863" y="3564612"/>
            <a:ext cx="202804" cy="2270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2034DF9-B9DA-4409-ABB5-C7381B9DA55D}"/>
              </a:ext>
            </a:extLst>
          </p:cNvPr>
          <p:cNvCxnSpPr>
            <a:cxnSpLocks/>
          </p:cNvCxnSpPr>
          <p:nvPr/>
        </p:nvCxnSpPr>
        <p:spPr>
          <a:xfrm flipV="1">
            <a:off x="5289940" y="3600499"/>
            <a:ext cx="7350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DDA2A32-41C8-40D4-82E5-D2F678BD75A5}"/>
              </a:ext>
            </a:extLst>
          </p:cNvPr>
          <p:cNvSpPr/>
          <p:nvPr/>
        </p:nvSpPr>
        <p:spPr>
          <a:xfrm>
            <a:off x="3249321" y="3706000"/>
            <a:ext cx="210215" cy="1921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DF3B102-38E8-4554-A0A2-CBB03A2384B8}"/>
              </a:ext>
            </a:extLst>
          </p:cNvPr>
          <p:cNvCxnSpPr>
            <a:cxnSpLocks/>
          </p:cNvCxnSpPr>
          <p:nvPr/>
        </p:nvCxnSpPr>
        <p:spPr>
          <a:xfrm flipV="1">
            <a:off x="1650699" y="3875761"/>
            <a:ext cx="1702101" cy="1043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43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Wayne Neo Wei Zhe</cp:lastModifiedBy>
  <cp:revision>85</cp:revision>
  <dcterms:created xsi:type="dcterms:W3CDTF">2016-07-22T14:33:02Z</dcterms:created>
  <dcterms:modified xsi:type="dcterms:W3CDTF">2018-03-27T18:06:49Z</dcterms:modified>
</cp:coreProperties>
</file>