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13" y="1828804"/>
            <a:ext cx="7225826" cy="418311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6" y="2254594"/>
            <a:ext cx="1416664" cy="3887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07807" y="217801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124316" y="2674065"/>
            <a:ext cx="0" cy="16990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32502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02260" y="33126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039123" y="374630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62923" y="374630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70186" y="3122097"/>
            <a:ext cx="13623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0411" y="2793201"/>
            <a:ext cx="17077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execute(“import </a:t>
            </a:r>
            <a:r>
              <a:rPr lang="en-US" sz="1100" dirty="0" err="1">
                <a:solidFill>
                  <a:srgbClr val="0070C0"/>
                </a:solidFill>
              </a:rPr>
              <a:t>filepath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661356" y="3703013"/>
            <a:ext cx="8409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8468" y="4241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4661356" y="4022311"/>
            <a:ext cx="1377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70186" y="4248609"/>
            <a:ext cx="1449781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62604" y="223847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531333" y="4486090"/>
            <a:ext cx="44271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58462" y="4474016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106439" y="2579601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016476" y="449741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  <a:endCxn id="73" idx="0"/>
          </p:cNvCxnSpPr>
          <p:nvPr/>
        </p:nvCxnSpPr>
        <p:spPr>
          <a:xfrm flipV="1">
            <a:off x="6138768" y="4497417"/>
            <a:ext cx="2953908" cy="211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112583" y="4697220"/>
            <a:ext cx="298009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670186" y="5470767"/>
            <a:ext cx="4368937" cy="226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62781" y="4231667"/>
            <a:ext cx="28450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importAddressBook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filepath,password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8424" y="3713473"/>
            <a:ext cx="113552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00" dirty="0"/>
              <a:t>parse(“</a:t>
            </a:r>
            <a:r>
              <a:rPr lang="en-US" sz="1300" dirty="0" err="1"/>
              <a:t>filepath</a:t>
            </a:r>
            <a:r>
              <a:rPr lang="en-US" sz="130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50711" y="2887066"/>
            <a:ext cx="16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parse(“import </a:t>
            </a:r>
            <a:r>
              <a:rPr lang="en-US" sz="1100" dirty="0" err="1"/>
              <a:t>filepath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264000" y="4777285"/>
            <a:ext cx="156303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40693" y="523882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112583" y="541019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51405" y="40099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661984" y="293012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207431" y="3677196"/>
            <a:ext cx="124808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55513" y="3363485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551084" y="3362161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458985" y="364682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>
            <a:off x="3197045" y="4180228"/>
            <a:ext cx="13648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115323" y="5029200"/>
            <a:ext cx="16057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157732" y="3161858"/>
            <a:ext cx="509505" cy="18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197045" y="3493406"/>
            <a:ext cx="12268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27161" y="421844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2163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80</cp:revision>
  <dcterms:created xsi:type="dcterms:W3CDTF">2016-07-22T14:33:02Z</dcterms:created>
  <dcterms:modified xsi:type="dcterms:W3CDTF">2018-04-15T11:22:36Z</dcterms:modified>
</cp:coreProperties>
</file>