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howGuides="1">
      <p:cViewPr>
        <p:scale>
          <a:sx n="100" d="100"/>
          <a:sy n="100" d="100"/>
        </p:scale>
        <p:origin x="946" y="-72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570918" y="2567802"/>
            <a:ext cx="0" cy="34357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356599" y="2663904"/>
            <a:ext cx="12991" cy="33175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16983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p:Password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6750774" y="3774278"/>
            <a:ext cx="21800" cy="220720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29252" y="2743200"/>
            <a:ext cx="17104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execute(“encrypt test”)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490559" y="4285694"/>
            <a:ext cx="223522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updatePassword</a:t>
            </a:r>
            <a:r>
              <a:rPr lang="en-US" sz="1200" dirty="0">
                <a:solidFill>
                  <a:srgbClr val="7030A0"/>
                </a:solidFill>
              </a:rPr>
              <a:t>(hash(“test</a:t>
            </a:r>
            <a:r>
              <a:rPr lang="en-US" sz="1100" dirty="0">
                <a:solidFill>
                  <a:srgbClr val="7030A0"/>
                </a:solidFill>
              </a:rPr>
              <a:t>”))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660654" y="3685557"/>
            <a:ext cx="13334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parse(“encrypt test”)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39298" y="2854617"/>
            <a:ext cx="171048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 (“encrypt test”)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886663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PasswordCommand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  <a:stCxn id="45" idx="0"/>
          </p:cNvCxnSpPr>
          <p:nvPr/>
        </p:nvCxnSpPr>
        <p:spPr>
          <a:xfrm>
            <a:off x="5162869" y="3352800"/>
            <a:ext cx="12443" cy="97759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56360" y="419100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45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Yegg</cp:lastModifiedBy>
  <cp:revision>75</cp:revision>
  <dcterms:created xsi:type="dcterms:W3CDTF">2016-07-22T14:33:02Z</dcterms:created>
  <dcterms:modified xsi:type="dcterms:W3CDTF">2018-04-15T09:15:33Z</dcterms:modified>
</cp:coreProperties>
</file>