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914400" y="1981200"/>
            <a:ext cx="7252956" cy="1905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209800" y="2354098"/>
            <a:ext cx="157101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937614" y="2717769"/>
            <a:ext cx="0" cy="116843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65605" y="3068463"/>
            <a:ext cx="155803" cy="6330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107955" y="2236861"/>
            <a:ext cx="1219200" cy="46768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21354" y="2721456"/>
            <a:ext cx="9562" cy="116474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9345" y="3179649"/>
            <a:ext cx="174929" cy="3831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762000" y="3072151"/>
            <a:ext cx="21036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18006" y="3179649"/>
            <a:ext cx="1596514" cy="1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034941" y="3562752"/>
            <a:ext cx="1596514" cy="5378"/>
          </a:xfrm>
          <a:prstGeom prst="straightConnector1">
            <a:avLst/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85800" y="3698124"/>
            <a:ext cx="2179805" cy="0"/>
          </a:xfrm>
          <a:prstGeom prst="straightConnector1">
            <a:avLst/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527623" y="2913966"/>
            <a:ext cx="0" cy="97223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24703" y="2889659"/>
            <a:ext cx="1783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updatePassword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686699" y="2481931"/>
            <a:ext cx="1931533" cy="43203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:Password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24702" y="3222794"/>
            <a:ext cx="205843" cy="3107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777180" y="3228720"/>
            <a:ext cx="1647522" cy="1836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24274" y="3533517"/>
            <a:ext cx="1600428" cy="0"/>
          </a:xfrm>
          <a:prstGeom prst="straightConnector1">
            <a:avLst/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00221" y="2984959"/>
            <a:ext cx="1783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updatePassword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05579" y="2797701"/>
            <a:ext cx="1783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updatePassword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20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Yegg</cp:lastModifiedBy>
  <cp:revision>80</cp:revision>
  <dcterms:created xsi:type="dcterms:W3CDTF">2016-07-22T14:33:02Z</dcterms:created>
  <dcterms:modified xsi:type="dcterms:W3CDTF">2018-04-15T10:22:34Z</dcterms:modified>
</cp:coreProperties>
</file>