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>
        <p:scale>
          <a:sx n="80" d="100"/>
          <a:sy n="80" d="100"/>
        </p:scale>
        <p:origin x="365" y="10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886641" y="1981199"/>
            <a:ext cx="10543359" cy="380999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209800" y="2354098"/>
            <a:ext cx="157101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937614" y="2717769"/>
            <a:ext cx="0" cy="330203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2229" y="3068462"/>
            <a:ext cx="161865" cy="230545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255804" y="2422103"/>
            <a:ext cx="968262" cy="30095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:Building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762000" y="3072151"/>
            <a:ext cx="21036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3011814" y="3198571"/>
            <a:ext cx="1628216" cy="0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85800" y="5357300"/>
            <a:ext cx="2251814" cy="0"/>
          </a:xfrm>
          <a:prstGeom prst="straightConnector1">
            <a:avLst/>
          </a:prstGeom>
          <a:ln w="19050">
            <a:prstDash val="sysDot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740988" y="4176099"/>
            <a:ext cx="1647522" cy="1836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4800727" y="4495800"/>
            <a:ext cx="1600428" cy="0"/>
          </a:xfrm>
          <a:prstGeom prst="straightConnector1">
            <a:avLst/>
          </a:prstGeom>
          <a:ln w="19050">
            <a:prstDash val="sysDot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86641" y="2843545"/>
            <a:ext cx="192023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retrieveAllRoomsSchedule</a:t>
            </a:r>
            <a:r>
              <a:rPr lang="en-US" sz="1000" dirty="0">
                <a:solidFill>
                  <a:srgbClr val="7030A0"/>
                </a:solidFill>
              </a:rPr>
              <a:t>(building)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38EC8A-24F6-4DE1-87D4-C4A3D05DE1DD}"/>
              </a:ext>
            </a:extLst>
          </p:cNvPr>
          <p:cNvSpPr txBox="1"/>
          <p:nvPr/>
        </p:nvSpPr>
        <p:spPr>
          <a:xfrm>
            <a:off x="2670768" y="2951662"/>
            <a:ext cx="192023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retrieveAllRoomsSchedule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A692EBA-5A67-4BE1-ACEA-A4BAF076C4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70125" y="3254246"/>
            <a:ext cx="192874" cy="189780"/>
          </a:xfrm>
          <a:prstGeom prst="curvedConnector4">
            <a:avLst>
              <a:gd name="adj1" fmla="val -38740"/>
              <a:gd name="adj2" fmla="val 22045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42703C-5125-4F1F-AAAB-117C2C9017F9}"/>
              </a:ext>
            </a:extLst>
          </p:cNvPr>
          <p:cNvSpPr txBox="1"/>
          <p:nvPr/>
        </p:nvSpPr>
        <p:spPr>
          <a:xfrm>
            <a:off x="4423625" y="2981889"/>
            <a:ext cx="192023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retrieveAllRoomsinBuilding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3" name="Rectangle 65">
            <a:extLst>
              <a:ext uri="{FF2B5EF4-FFF2-40B4-BE49-F238E27FC236}">
                <a16:creationId xmlns:a16="http://schemas.microsoft.com/office/drawing/2014/main" id="{DF840787-F7D6-438F-95BA-A00214434CC1}"/>
              </a:ext>
            </a:extLst>
          </p:cNvPr>
          <p:cNvSpPr/>
          <p:nvPr/>
        </p:nvSpPr>
        <p:spPr>
          <a:xfrm>
            <a:off x="3204462" y="3677361"/>
            <a:ext cx="7986868" cy="1811637"/>
          </a:xfrm>
          <a:prstGeom prst="roundRect">
            <a:avLst>
              <a:gd name="adj" fmla="val 348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FF0000"/>
                </a:solidFill>
              </a:rPr>
              <a:t>Loop                                              [For each room in Building]</a:t>
            </a:r>
            <a:endParaRPr lang="en-SG" sz="1000" b="1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534060-936F-484A-BE2C-3AB97D833837}"/>
              </a:ext>
            </a:extLst>
          </p:cNvPr>
          <p:cNvSpPr/>
          <p:nvPr/>
        </p:nvSpPr>
        <p:spPr>
          <a:xfrm>
            <a:off x="4756167" y="3282926"/>
            <a:ext cx="123934" cy="311398"/>
          </a:xfrm>
          <a:prstGeom prst="rect">
            <a:avLst/>
          </a:prstGeom>
          <a:solidFill>
            <a:srgbClr val="7030A0"/>
          </a:solidFill>
          <a:ln w="15875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828364" y="4182746"/>
            <a:ext cx="16833" cy="119116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765595" y="4133921"/>
            <a:ext cx="120048" cy="104358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34E207-4979-4CBE-982A-0CFB0F2E8354}"/>
              </a:ext>
            </a:extLst>
          </p:cNvPr>
          <p:cNvSpPr txBox="1"/>
          <p:nvPr/>
        </p:nvSpPr>
        <p:spPr>
          <a:xfrm>
            <a:off x="4423624" y="3859516"/>
            <a:ext cx="192023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rgbClr val="7030A0"/>
                </a:solidFill>
              </a:rPr>
              <a:t>Room(</a:t>
            </a:r>
            <a:r>
              <a:rPr lang="en-US" sz="1000" dirty="0" err="1">
                <a:solidFill>
                  <a:srgbClr val="7030A0"/>
                </a:solidFill>
              </a:rPr>
              <a:t>roomName</a:t>
            </a:r>
            <a:r>
              <a:rPr lang="en-US" sz="10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401155" y="3727379"/>
            <a:ext cx="817830" cy="43203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:Room</a:t>
            </a:r>
          </a:p>
        </p:txBody>
      </p:sp>
      <p:sp>
        <p:nvSpPr>
          <p:cNvPr id="21" name="Rectangle 62">
            <a:extLst>
              <a:ext uri="{FF2B5EF4-FFF2-40B4-BE49-F238E27FC236}">
                <a16:creationId xmlns:a16="http://schemas.microsoft.com/office/drawing/2014/main" id="{563D4289-E459-44AE-8CD5-F3DA7EFE8A9F}"/>
              </a:ext>
            </a:extLst>
          </p:cNvPr>
          <p:cNvSpPr/>
          <p:nvPr/>
        </p:nvSpPr>
        <p:spPr>
          <a:xfrm>
            <a:off x="8199224" y="3726057"/>
            <a:ext cx="817830" cy="43203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:Week</a:t>
            </a:r>
          </a:p>
        </p:txBody>
      </p:sp>
      <p:sp>
        <p:nvSpPr>
          <p:cNvPr id="22" name="Rectangle 62">
            <a:extLst>
              <a:ext uri="{FF2B5EF4-FFF2-40B4-BE49-F238E27FC236}">
                <a16:creationId xmlns:a16="http://schemas.microsoft.com/office/drawing/2014/main" id="{FB00E44A-983B-4E4F-BDA6-D5B134D815F0}"/>
              </a:ext>
            </a:extLst>
          </p:cNvPr>
          <p:cNvSpPr/>
          <p:nvPr/>
        </p:nvSpPr>
        <p:spPr>
          <a:xfrm>
            <a:off x="9786796" y="3725544"/>
            <a:ext cx="1160489" cy="43203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WeekDay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A7A0D1-D116-4C90-9313-3473BD60427E}"/>
              </a:ext>
            </a:extLst>
          </p:cNvPr>
          <p:cNvCxnSpPr>
            <a:cxnSpLocks/>
          </p:cNvCxnSpPr>
          <p:nvPr/>
        </p:nvCxnSpPr>
        <p:spPr>
          <a:xfrm>
            <a:off x="4786833" y="4047686"/>
            <a:ext cx="1628216" cy="0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E06AEE9-BFB9-456E-9B50-4319A513A49D}"/>
              </a:ext>
            </a:extLst>
          </p:cNvPr>
          <p:cNvSpPr txBox="1"/>
          <p:nvPr/>
        </p:nvSpPr>
        <p:spPr>
          <a:xfrm>
            <a:off x="6942534" y="4279641"/>
            <a:ext cx="14903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retrieveWeekDaySchedule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683CA0F-8528-4CB5-A42A-248BB55ACB32}"/>
              </a:ext>
            </a:extLst>
          </p:cNvPr>
          <p:cNvCxnSpPr>
            <a:cxnSpLocks/>
          </p:cNvCxnSpPr>
          <p:nvPr/>
        </p:nvCxnSpPr>
        <p:spPr>
          <a:xfrm>
            <a:off x="6892094" y="4486033"/>
            <a:ext cx="1628216" cy="0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651B79-566D-46DB-9D8B-6D51D52118AB}"/>
              </a:ext>
            </a:extLst>
          </p:cNvPr>
          <p:cNvCxnSpPr>
            <a:cxnSpLocks/>
          </p:cNvCxnSpPr>
          <p:nvPr/>
        </p:nvCxnSpPr>
        <p:spPr>
          <a:xfrm>
            <a:off x="8618067" y="4194279"/>
            <a:ext cx="8541" cy="10527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922FE9-0C96-4ABC-B8DD-75D997831564}"/>
              </a:ext>
            </a:extLst>
          </p:cNvPr>
          <p:cNvCxnSpPr>
            <a:cxnSpLocks/>
          </p:cNvCxnSpPr>
          <p:nvPr/>
        </p:nvCxnSpPr>
        <p:spPr>
          <a:xfrm>
            <a:off x="10324985" y="4166131"/>
            <a:ext cx="0" cy="105881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FB14310-C25D-4BE2-9885-82A83920D2EC}"/>
              </a:ext>
            </a:extLst>
          </p:cNvPr>
          <p:cNvSpPr txBox="1"/>
          <p:nvPr/>
        </p:nvSpPr>
        <p:spPr>
          <a:xfrm>
            <a:off x="8786874" y="4400591"/>
            <a:ext cx="14903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retrieveWeekDaySchedule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AEC84E6-BCA0-41B1-B5DD-0911193A50FA}"/>
              </a:ext>
            </a:extLst>
          </p:cNvPr>
          <p:cNvCxnSpPr>
            <a:cxnSpLocks/>
          </p:cNvCxnSpPr>
          <p:nvPr/>
        </p:nvCxnSpPr>
        <p:spPr>
          <a:xfrm>
            <a:off x="8712580" y="4628687"/>
            <a:ext cx="1564625" cy="0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B3EB529-632D-496F-A632-D3B173E4E0A0}"/>
              </a:ext>
            </a:extLst>
          </p:cNvPr>
          <p:cNvSpPr/>
          <p:nvPr/>
        </p:nvSpPr>
        <p:spPr>
          <a:xfrm>
            <a:off x="10281874" y="4615704"/>
            <a:ext cx="86232" cy="3372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F1366C-EB90-43B3-9F75-0D448ABB84DD}"/>
              </a:ext>
            </a:extLst>
          </p:cNvPr>
          <p:cNvSpPr/>
          <p:nvPr/>
        </p:nvSpPr>
        <p:spPr>
          <a:xfrm>
            <a:off x="8526761" y="4487624"/>
            <a:ext cx="150126" cy="56009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721354" y="2721456"/>
            <a:ext cx="18581" cy="265245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59213" y="3179649"/>
            <a:ext cx="133217" cy="2067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9E5E32-784B-4F84-9A0F-4498C5C3D8BC}"/>
              </a:ext>
            </a:extLst>
          </p:cNvPr>
          <p:cNvCxnSpPr>
            <a:cxnSpLocks/>
          </p:cNvCxnSpPr>
          <p:nvPr/>
        </p:nvCxnSpPr>
        <p:spPr>
          <a:xfrm>
            <a:off x="8712580" y="4952995"/>
            <a:ext cx="1655526" cy="0"/>
          </a:xfrm>
          <a:prstGeom prst="straightConnector1">
            <a:avLst/>
          </a:prstGeom>
          <a:ln w="19050">
            <a:prstDash val="sysDot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F870AC-AB3B-4558-A132-27D1E7402F33}"/>
              </a:ext>
            </a:extLst>
          </p:cNvPr>
          <p:cNvCxnSpPr>
            <a:cxnSpLocks/>
          </p:cNvCxnSpPr>
          <p:nvPr/>
        </p:nvCxnSpPr>
        <p:spPr>
          <a:xfrm>
            <a:off x="6898811" y="5033919"/>
            <a:ext cx="1655526" cy="0"/>
          </a:xfrm>
          <a:prstGeom prst="straightConnector1">
            <a:avLst/>
          </a:prstGeom>
          <a:ln w="19050">
            <a:prstDash val="sysDot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B11C7DE-2200-4BE5-9CD6-9C10292B2C99}"/>
              </a:ext>
            </a:extLst>
          </p:cNvPr>
          <p:cNvCxnSpPr>
            <a:cxnSpLocks/>
          </p:cNvCxnSpPr>
          <p:nvPr/>
        </p:nvCxnSpPr>
        <p:spPr>
          <a:xfrm>
            <a:off x="4800727" y="5177505"/>
            <a:ext cx="1964868" cy="0"/>
          </a:xfrm>
          <a:prstGeom prst="straightConnector1">
            <a:avLst/>
          </a:prstGeom>
          <a:ln w="19050">
            <a:prstDash val="sysDot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C5B92DD-EAB5-4A10-A017-B0715B43C01E}"/>
              </a:ext>
            </a:extLst>
          </p:cNvPr>
          <p:cNvCxnSpPr>
            <a:cxnSpLocks/>
          </p:cNvCxnSpPr>
          <p:nvPr/>
        </p:nvCxnSpPr>
        <p:spPr>
          <a:xfrm>
            <a:off x="3016146" y="5224948"/>
            <a:ext cx="1655526" cy="0"/>
          </a:xfrm>
          <a:prstGeom prst="straightConnector1">
            <a:avLst/>
          </a:prstGeom>
          <a:ln w="19050">
            <a:prstDash val="sysDot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71D4B0D-5FEB-4148-997E-7E7B70566031}"/>
              </a:ext>
            </a:extLst>
          </p:cNvPr>
          <p:cNvSpPr txBox="1"/>
          <p:nvPr/>
        </p:nvSpPr>
        <p:spPr>
          <a:xfrm>
            <a:off x="4756470" y="4988834"/>
            <a:ext cx="192023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allRoomsSchedule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FD9E9C-2A32-4205-90BF-3C785E6E36F9}"/>
              </a:ext>
            </a:extLst>
          </p:cNvPr>
          <p:cNvSpPr txBox="1"/>
          <p:nvPr/>
        </p:nvSpPr>
        <p:spPr>
          <a:xfrm>
            <a:off x="8266455" y="4760640"/>
            <a:ext cx="192023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weekDaySchedule</a:t>
            </a:r>
            <a:endParaRPr 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37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LOHCJ</cp:lastModifiedBy>
  <cp:revision>86</cp:revision>
  <dcterms:created xsi:type="dcterms:W3CDTF">2016-07-22T14:33:02Z</dcterms:created>
  <dcterms:modified xsi:type="dcterms:W3CDTF">2018-04-15T13:16:14Z</dcterms:modified>
</cp:coreProperties>
</file>