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>
        <p:scale>
          <a:sx n="66" d="100"/>
          <a:sy n="66" d="100"/>
        </p:scale>
        <p:origin x="1930" y="40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5">
            <a:extLst>
              <a:ext uri="{FF2B5EF4-FFF2-40B4-BE49-F238E27FC236}">
                <a16:creationId xmlns:a16="http://schemas.microsoft.com/office/drawing/2014/main" id="{6712CE1C-C849-4DA3-9C67-96A57A5F94A2}"/>
              </a:ext>
            </a:extLst>
          </p:cNvPr>
          <p:cNvSpPr/>
          <p:nvPr/>
        </p:nvSpPr>
        <p:spPr>
          <a:xfrm>
            <a:off x="4457613" y="1637385"/>
            <a:ext cx="6504963" cy="3871573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956920" y="1637385"/>
            <a:ext cx="3164627" cy="387157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070276" y="1828799"/>
            <a:ext cx="157101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 flipH="1">
            <a:off x="2846454" y="2175559"/>
            <a:ext cx="9330" cy="367862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24380" y="2425570"/>
            <a:ext cx="173137" cy="30183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20774" y="2447171"/>
            <a:ext cx="21036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897517" y="2598949"/>
            <a:ext cx="1859435" cy="0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66653" y="5410200"/>
            <a:ext cx="2179805" cy="0"/>
          </a:xfrm>
          <a:prstGeom prst="straightConnector1">
            <a:avLst/>
          </a:prstGeom>
          <a:ln w="19050">
            <a:prstDash val="sysDot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39233" y="2389874"/>
            <a:ext cx="22177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XmlAddressBookStorage</a:t>
            </a:r>
            <a:r>
              <a:rPr lang="en-US" sz="1000" dirty="0">
                <a:solidFill>
                  <a:srgbClr val="7030A0"/>
                </a:solidFill>
              </a:rPr>
              <a:t>(</a:t>
            </a:r>
            <a:r>
              <a:rPr lang="en-US" sz="1000" dirty="0" err="1">
                <a:solidFill>
                  <a:srgbClr val="7030A0"/>
                </a:solidFill>
              </a:rPr>
              <a:t>filepath</a:t>
            </a:r>
            <a:r>
              <a:rPr lang="en-US" sz="1000" dirty="0">
                <a:solidFill>
                  <a:srgbClr val="7030A0"/>
                </a:solidFill>
              </a:rPr>
              <a:t>))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9406" y="2210030"/>
            <a:ext cx="2195123" cy="153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exportAddressBook</a:t>
            </a:r>
            <a:r>
              <a:rPr lang="en-US" sz="1000" dirty="0">
                <a:solidFill>
                  <a:srgbClr val="7030A0"/>
                </a:solidFill>
              </a:rPr>
              <a:t>(</a:t>
            </a:r>
            <a:r>
              <a:rPr lang="en-US" sz="1000" dirty="0" err="1">
                <a:solidFill>
                  <a:srgbClr val="7030A0"/>
                </a:solidFill>
              </a:rPr>
              <a:t>filepath</a:t>
            </a:r>
            <a:r>
              <a:rPr lang="en-US" sz="1000" dirty="0">
                <a:solidFill>
                  <a:srgbClr val="7030A0"/>
                </a:solidFill>
              </a:rPr>
              <a:t>, password)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38A88054-2986-4ED3-A863-3EFF934965DC}"/>
              </a:ext>
            </a:extLst>
          </p:cNvPr>
          <p:cNvSpPr/>
          <p:nvPr/>
        </p:nvSpPr>
        <p:spPr>
          <a:xfrm>
            <a:off x="7074107" y="2878791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C4BE1E60-5F05-4944-9EA1-BEA952F80109}"/>
              </a:ext>
            </a:extLst>
          </p:cNvPr>
          <p:cNvSpPr/>
          <p:nvPr/>
        </p:nvSpPr>
        <p:spPr>
          <a:xfrm>
            <a:off x="4756952" y="2470255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0172A37C-3C0C-426F-99A6-B62096BE55FD}"/>
              </a:ext>
            </a:extLst>
          </p:cNvPr>
          <p:cNvSpPr/>
          <p:nvPr/>
        </p:nvSpPr>
        <p:spPr>
          <a:xfrm>
            <a:off x="11430000" y="1890102"/>
            <a:ext cx="1283224" cy="319928"/>
          </a:xfrm>
          <a:prstGeom prst="rect">
            <a:avLst/>
          </a:prstGeom>
          <a:solidFill>
            <a:schemeClr val="accent1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SecurityUtil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8FC18F3A-E649-4103-85A3-EB93E8C9C207}"/>
              </a:ext>
            </a:extLst>
          </p:cNvPr>
          <p:cNvSpPr/>
          <p:nvPr/>
        </p:nvSpPr>
        <p:spPr>
          <a:xfrm rot="16200000">
            <a:off x="3962449" y="3952754"/>
            <a:ext cx="2405370" cy="1468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C7D11E-04FE-4750-B8F8-882695AC2068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5150226" y="2823503"/>
            <a:ext cx="14908" cy="252970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9BDC573-7E5A-4783-AB4F-805DAF56A4F6}"/>
              </a:ext>
            </a:extLst>
          </p:cNvPr>
          <p:cNvCxnSpPr>
            <a:cxnSpLocks/>
          </p:cNvCxnSpPr>
          <p:nvPr/>
        </p:nvCxnSpPr>
        <p:spPr>
          <a:xfrm flipH="1">
            <a:off x="12121949" y="2211583"/>
            <a:ext cx="1" cy="364260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658C8EE-3054-4A9C-A597-28629D09A04C}"/>
              </a:ext>
            </a:extLst>
          </p:cNvPr>
          <p:cNvSpPr/>
          <p:nvPr/>
        </p:nvSpPr>
        <p:spPr>
          <a:xfrm>
            <a:off x="12034225" y="4683573"/>
            <a:ext cx="194409" cy="2603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F614C1-B6E0-4D85-90FF-9DAF67C4977B}"/>
              </a:ext>
            </a:extLst>
          </p:cNvPr>
          <p:cNvCxnSpPr>
            <a:cxnSpLocks/>
          </p:cNvCxnSpPr>
          <p:nvPr/>
        </p:nvCxnSpPr>
        <p:spPr>
          <a:xfrm>
            <a:off x="5265490" y="4683573"/>
            <a:ext cx="676873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887C253-8CE3-49BE-8D3E-10A9DB5BF2CA}"/>
              </a:ext>
            </a:extLst>
          </p:cNvPr>
          <p:cNvSpPr txBox="1"/>
          <p:nvPr/>
        </p:nvSpPr>
        <p:spPr>
          <a:xfrm>
            <a:off x="9789059" y="4464135"/>
            <a:ext cx="22177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encrypt(file, password)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9EFE6C-3F95-4E8E-8B83-BF7A197ACBC4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5280919" y="4943933"/>
            <a:ext cx="68505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36882E-0D63-4DC3-8D5E-B8ED468957A5}"/>
              </a:ext>
            </a:extLst>
          </p:cNvPr>
          <p:cNvCxnSpPr>
            <a:cxnSpLocks/>
          </p:cNvCxnSpPr>
          <p:nvPr/>
        </p:nvCxnSpPr>
        <p:spPr>
          <a:xfrm>
            <a:off x="5165134" y="3152597"/>
            <a:ext cx="188174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8E888E-EDD1-4FCC-8AC7-322F4538632F}"/>
              </a:ext>
            </a:extLst>
          </p:cNvPr>
          <p:cNvCxnSpPr>
            <a:cxnSpLocks/>
          </p:cNvCxnSpPr>
          <p:nvPr/>
        </p:nvCxnSpPr>
        <p:spPr>
          <a:xfrm>
            <a:off x="7523541" y="3472993"/>
            <a:ext cx="19066" cy="187214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34F994C-09C8-406B-A8A0-4E3FBE95D7D1}"/>
              </a:ext>
            </a:extLst>
          </p:cNvPr>
          <p:cNvSpPr txBox="1"/>
          <p:nvPr/>
        </p:nvSpPr>
        <p:spPr>
          <a:xfrm>
            <a:off x="7285751" y="5201963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251DED63-00F4-4AD5-8073-BF85CCBAF068}"/>
              </a:ext>
            </a:extLst>
          </p:cNvPr>
          <p:cNvSpPr/>
          <p:nvPr/>
        </p:nvSpPr>
        <p:spPr>
          <a:xfrm rot="16200000">
            <a:off x="7433724" y="3258980"/>
            <a:ext cx="220863" cy="1805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0" name="Elbow Connector 122">
            <a:extLst>
              <a:ext uri="{FF2B5EF4-FFF2-40B4-BE49-F238E27FC236}">
                <a16:creationId xmlns:a16="http://schemas.microsoft.com/office/drawing/2014/main" id="{0F7FF370-E763-4F8E-B771-A2CF77FA8DCA}"/>
              </a:ext>
            </a:extLst>
          </p:cNvPr>
          <p:cNvCxnSpPr>
            <a:cxnSpLocks/>
            <a:stCxn id="58" idx="1"/>
          </p:cNvCxnSpPr>
          <p:nvPr/>
        </p:nvCxnSpPr>
        <p:spPr>
          <a:xfrm rot="5400000">
            <a:off x="6402431" y="2317979"/>
            <a:ext cx="1" cy="2283450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CA610E7-4340-4BB1-9F8E-D87FD37EEB5C}"/>
              </a:ext>
            </a:extLst>
          </p:cNvPr>
          <p:cNvSpPr txBox="1"/>
          <p:nvPr/>
        </p:nvSpPr>
        <p:spPr>
          <a:xfrm>
            <a:off x="4829155" y="2942778"/>
            <a:ext cx="2217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XmlSerializableAddressBook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4788950B-C84F-4915-9C88-30B11A996BE9}"/>
              </a:ext>
            </a:extLst>
          </p:cNvPr>
          <p:cNvSpPr/>
          <p:nvPr/>
        </p:nvSpPr>
        <p:spPr>
          <a:xfrm>
            <a:off x="9616920" y="3667897"/>
            <a:ext cx="1048307" cy="248793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XmlFileStorage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DDC6B9-7286-40DA-89F9-5B38E05BD484}"/>
              </a:ext>
            </a:extLst>
          </p:cNvPr>
          <p:cNvCxnSpPr>
            <a:cxnSpLocks/>
          </p:cNvCxnSpPr>
          <p:nvPr/>
        </p:nvCxnSpPr>
        <p:spPr>
          <a:xfrm flipV="1">
            <a:off x="5265490" y="4199154"/>
            <a:ext cx="4791107" cy="81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62">
            <a:extLst>
              <a:ext uri="{FF2B5EF4-FFF2-40B4-BE49-F238E27FC236}">
                <a16:creationId xmlns:a16="http://schemas.microsoft.com/office/drawing/2014/main" id="{18C27239-A01C-4CC2-B87B-7E1CF0F1E132}"/>
              </a:ext>
            </a:extLst>
          </p:cNvPr>
          <p:cNvSpPr/>
          <p:nvPr/>
        </p:nvSpPr>
        <p:spPr>
          <a:xfrm rot="16200000">
            <a:off x="9982685" y="4277241"/>
            <a:ext cx="306698" cy="1505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7B9975-5077-4939-9186-EBE06E3F3220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10136034" y="3916690"/>
            <a:ext cx="5040" cy="140035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5FA7346-B669-4392-AC16-AA5A9FDE5A47}"/>
              </a:ext>
            </a:extLst>
          </p:cNvPr>
          <p:cNvSpPr txBox="1"/>
          <p:nvPr/>
        </p:nvSpPr>
        <p:spPr>
          <a:xfrm>
            <a:off x="7900527" y="5213355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68DB8A-AD9B-42ED-B078-F0ADB61CA20F}"/>
              </a:ext>
            </a:extLst>
          </p:cNvPr>
          <p:cNvSpPr txBox="1"/>
          <p:nvPr/>
        </p:nvSpPr>
        <p:spPr>
          <a:xfrm>
            <a:off x="5022515" y="5220615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429A41-7471-47EC-82AC-F5B90961C899}"/>
              </a:ext>
            </a:extLst>
          </p:cNvPr>
          <p:cNvSpPr txBox="1"/>
          <p:nvPr/>
        </p:nvSpPr>
        <p:spPr>
          <a:xfrm>
            <a:off x="7093934" y="3969136"/>
            <a:ext cx="296266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saveDataToFile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(file, 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xmlSerializableaddressbook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76" name="Elbow Connector 122">
            <a:extLst>
              <a:ext uri="{FF2B5EF4-FFF2-40B4-BE49-F238E27FC236}">
                <a16:creationId xmlns:a16="http://schemas.microsoft.com/office/drawing/2014/main" id="{79D9940A-466D-495E-8CCE-01F27CD57D88}"/>
              </a:ext>
            </a:extLst>
          </p:cNvPr>
          <p:cNvCxnSpPr>
            <a:cxnSpLocks/>
            <a:stCxn id="46" idx="1"/>
          </p:cNvCxnSpPr>
          <p:nvPr/>
        </p:nvCxnSpPr>
        <p:spPr>
          <a:xfrm rot="5400000" flipH="1">
            <a:off x="7672218" y="2042036"/>
            <a:ext cx="57088" cy="487054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6B9DC0A-F90C-4D39-B2BB-CDF11F34FE98}"/>
              </a:ext>
            </a:extLst>
          </p:cNvPr>
          <p:cNvSpPr txBox="1"/>
          <p:nvPr/>
        </p:nvSpPr>
        <p:spPr>
          <a:xfrm>
            <a:off x="2786674" y="2955355"/>
            <a:ext cx="22177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importAddressBook</a:t>
            </a:r>
            <a:r>
              <a:rPr lang="en-US" sz="1000" dirty="0">
                <a:solidFill>
                  <a:srgbClr val="7030A0"/>
                </a:solidFill>
              </a:rPr>
              <a:t>(</a:t>
            </a:r>
            <a:r>
              <a:rPr lang="en-US" sz="1000" dirty="0" err="1">
                <a:solidFill>
                  <a:srgbClr val="7030A0"/>
                </a:solidFill>
              </a:rPr>
              <a:t>filepath</a:t>
            </a:r>
            <a:r>
              <a:rPr lang="en-US" sz="1000" dirty="0">
                <a:solidFill>
                  <a:srgbClr val="7030A0"/>
                </a:solidFill>
              </a:rPr>
              <a:t>, password)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41CC8AA-AF94-4E32-98AA-C22FF66F5E37}"/>
              </a:ext>
            </a:extLst>
          </p:cNvPr>
          <p:cNvCxnSpPr>
            <a:cxnSpLocks/>
          </p:cNvCxnSpPr>
          <p:nvPr/>
        </p:nvCxnSpPr>
        <p:spPr>
          <a:xfrm flipV="1">
            <a:off x="2886748" y="3152597"/>
            <a:ext cx="2254195" cy="17808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Elbow Connector 122">
            <a:extLst>
              <a:ext uri="{FF2B5EF4-FFF2-40B4-BE49-F238E27FC236}">
                <a16:creationId xmlns:a16="http://schemas.microsoft.com/office/drawing/2014/main" id="{27C7BA6A-8FDA-423C-B6F4-7BC1A3F05FE5}"/>
              </a:ext>
            </a:extLst>
          </p:cNvPr>
          <p:cNvCxnSpPr>
            <a:cxnSpLocks/>
            <a:stCxn id="28" idx="3"/>
          </p:cNvCxnSpPr>
          <p:nvPr/>
        </p:nvCxnSpPr>
        <p:spPr>
          <a:xfrm rot="16200000" flipH="1" flipV="1">
            <a:off x="4001800" y="1730617"/>
            <a:ext cx="70448" cy="2256220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122">
            <a:extLst>
              <a:ext uri="{FF2B5EF4-FFF2-40B4-BE49-F238E27FC236}">
                <a16:creationId xmlns:a16="http://schemas.microsoft.com/office/drawing/2014/main" id="{B73C020C-854C-41E1-B819-FC9710B60649}"/>
              </a:ext>
            </a:extLst>
          </p:cNvPr>
          <p:cNvCxnSpPr>
            <a:cxnSpLocks/>
            <a:stCxn id="59" idx="0"/>
          </p:cNvCxnSpPr>
          <p:nvPr/>
        </p:nvCxnSpPr>
        <p:spPr>
          <a:xfrm rot="16200000" flipV="1">
            <a:off x="4023970" y="4092868"/>
            <a:ext cx="8780" cy="224671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45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LOHCJ</cp:lastModifiedBy>
  <cp:revision>93</cp:revision>
  <dcterms:created xsi:type="dcterms:W3CDTF">2016-07-22T14:33:02Z</dcterms:created>
  <dcterms:modified xsi:type="dcterms:W3CDTF">2018-04-15T14:03:15Z</dcterms:modified>
</cp:coreProperties>
</file>