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66" d="100"/>
          <a:sy n="66" d="100"/>
        </p:scale>
        <p:origin x="1930" y="40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613379" y="1804059"/>
            <a:ext cx="6324600" cy="363326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76399"/>
            <a:ext cx="3164627" cy="365758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95870" y="1890554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781378" y="2237314"/>
            <a:ext cx="10308" cy="35814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43080" y="2421352"/>
            <a:ext cx="133203" cy="27602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68765" y="2455280"/>
            <a:ext cx="2363445" cy="177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76283" y="3159620"/>
            <a:ext cx="3700449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01573" y="5166322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29494" y="2923007"/>
            <a:ext cx="29065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importAddressBook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filepath</a:t>
            </a:r>
            <a:r>
              <a:rPr lang="en-US" sz="12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74137" y="2229139"/>
            <a:ext cx="2638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importAddressBook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filepath</a:t>
            </a:r>
            <a:r>
              <a:rPr lang="en-US" sz="12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8A88054-2986-4ED3-A863-3EFF934965DC}"/>
              </a:ext>
            </a:extLst>
          </p:cNvPr>
          <p:cNvSpPr/>
          <p:nvPr/>
        </p:nvSpPr>
        <p:spPr>
          <a:xfrm>
            <a:off x="9034680" y="386403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6044622" y="246989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0172A37C-3C0C-426F-99A6-B62096BE55FD}"/>
              </a:ext>
            </a:extLst>
          </p:cNvPr>
          <p:cNvSpPr/>
          <p:nvPr/>
        </p:nvSpPr>
        <p:spPr>
          <a:xfrm>
            <a:off x="11115978" y="2229139"/>
            <a:ext cx="1283224" cy="31992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SecurityUtil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5538272" y="3812155"/>
            <a:ext cx="2076920" cy="1195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</p:cNvCxnSpPr>
          <p:nvPr/>
        </p:nvCxnSpPr>
        <p:spPr>
          <a:xfrm>
            <a:off x="6571526" y="2833449"/>
            <a:ext cx="20364" cy="221320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BDC573-7E5A-4783-AB4F-805DAF56A4F6}"/>
              </a:ext>
            </a:extLst>
          </p:cNvPr>
          <p:cNvCxnSpPr>
            <a:cxnSpLocks/>
          </p:cNvCxnSpPr>
          <p:nvPr/>
        </p:nvCxnSpPr>
        <p:spPr>
          <a:xfrm>
            <a:off x="11746456" y="2589141"/>
            <a:ext cx="11134" cy="30496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658C8EE-3054-4A9C-A597-28629D09A04C}"/>
              </a:ext>
            </a:extLst>
          </p:cNvPr>
          <p:cNvSpPr/>
          <p:nvPr/>
        </p:nvSpPr>
        <p:spPr>
          <a:xfrm>
            <a:off x="11617341" y="3301983"/>
            <a:ext cx="269860" cy="4578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F614C1-B6E0-4D85-90FF-9DAF67C4977B}"/>
              </a:ext>
            </a:extLst>
          </p:cNvPr>
          <p:cNvCxnSpPr>
            <a:cxnSpLocks/>
          </p:cNvCxnSpPr>
          <p:nvPr/>
        </p:nvCxnSpPr>
        <p:spPr>
          <a:xfrm flipV="1">
            <a:off x="6662015" y="3321032"/>
            <a:ext cx="4955325" cy="2930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87C253-8CE3-49BE-8D3E-10A9DB5BF2CA}"/>
              </a:ext>
            </a:extLst>
          </p:cNvPr>
          <p:cNvSpPr txBox="1"/>
          <p:nvPr/>
        </p:nvSpPr>
        <p:spPr>
          <a:xfrm>
            <a:off x="9001151" y="3021868"/>
            <a:ext cx="22177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decrypt(file, password)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EFE6C-3F95-4E8E-8B83-BF7A197ACBC4}"/>
              </a:ext>
            </a:extLst>
          </p:cNvPr>
          <p:cNvCxnSpPr>
            <a:cxnSpLocks/>
          </p:cNvCxnSpPr>
          <p:nvPr/>
        </p:nvCxnSpPr>
        <p:spPr>
          <a:xfrm flipV="1">
            <a:off x="6717415" y="3733800"/>
            <a:ext cx="5003512" cy="26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36882E-0D63-4DC3-8D5E-B8ED468957A5}"/>
              </a:ext>
            </a:extLst>
          </p:cNvPr>
          <p:cNvCxnSpPr>
            <a:cxnSpLocks/>
          </p:cNvCxnSpPr>
          <p:nvPr/>
        </p:nvCxnSpPr>
        <p:spPr>
          <a:xfrm>
            <a:off x="6594973" y="4433935"/>
            <a:ext cx="306797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8E888E-EDD1-4FCC-8AC7-322F4538632F}"/>
              </a:ext>
            </a:extLst>
          </p:cNvPr>
          <p:cNvCxnSpPr>
            <a:cxnSpLocks/>
          </p:cNvCxnSpPr>
          <p:nvPr/>
        </p:nvCxnSpPr>
        <p:spPr>
          <a:xfrm>
            <a:off x="9723866" y="4238431"/>
            <a:ext cx="0" cy="6971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4F994C-09C8-406B-A8A0-4E3FBE95D7D1}"/>
              </a:ext>
            </a:extLst>
          </p:cNvPr>
          <p:cNvSpPr txBox="1"/>
          <p:nvPr/>
        </p:nvSpPr>
        <p:spPr>
          <a:xfrm>
            <a:off x="9594664" y="481364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251DED63-00F4-4AD5-8073-BF85CCBAF068}"/>
              </a:ext>
            </a:extLst>
          </p:cNvPr>
          <p:cNvSpPr/>
          <p:nvPr/>
        </p:nvSpPr>
        <p:spPr>
          <a:xfrm rot="16200000">
            <a:off x="9584857" y="4504192"/>
            <a:ext cx="306698" cy="1505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122">
            <a:extLst>
              <a:ext uri="{FF2B5EF4-FFF2-40B4-BE49-F238E27FC236}">
                <a16:creationId xmlns:a16="http://schemas.microsoft.com/office/drawing/2014/main" id="{0F7FF370-E763-4F8E-B771-A2CF77FA8DCA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>
            <a:off x="8101894" y="3096491"/>
            <a:ext cx="50638" cy="322198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A610E7-4340-4BB1-9F8E-D87FD37EEB5C}"/>
              </a:ext>
            </a:extLst>
          </p:cNvPr>
          <p:cNvSpPr txBox="1"/>
          <p:nvPr/>
        </p:nvSpPr>
        <p:spPr>
          <a:xfrm>
            <a:off x="7225256" y="4216422"/>
            <a:ext cx="2217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addToAddressBook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DF35F0-F2EB-46FE-8A62-0A196DDAA1A1}"/>
              </a:ext>
            </a:extLst>
          </p:cNvPr>
          <p:cNvSpPr txBox="1"/>
          <p:nvPr/>
        </p:nvSpPr>
        <p:spPr>
          <a:xfrm>
            <a:off x="6459011" y="494932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F01A7-0461-439A-BB60-2EA48281CCE8}"/>
              </a:ext>
            </a:extLst>
          </p:cNvPr>
          <p:cNvSpPr txBox="1"/>
          <p:nvPr/>
        </p:nvSpPr>
        <p:spPr>
          <a:xfrm>
            <a:off x="3190591" y="2331021"/>
            <a:ext cx="26555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XmlAddressBookStorage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filepath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B5E43-4FF5-410C-B782-87E487886D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901812" y="2625234"/>
            <a:ext cx="3142810" cy="18045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561BFD7D-A7F4-411C-9096-BADFA8C8D225}"/>
              </a:ext>
            </a:extLst>
          </p:cNvPr>
          <p:cNvCxnSpPr>
            <a:cxnSpLocks/>
          </p:cNvCxnSpPr>
          <p:nvPr/>
        </p:nvCxnSpPr>
        <p:spPr>
          <a:xfrm rot="5400000" flipH="1">
            <a:off x="4688927" y="3069184"/>
            <a:ext cx="67673" cy="370841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D21D076E-DD37-4697-9BD6-818E72BD39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2667" y="2855617"/>
            <a:ext cx="3735546" cy="20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91</cp:revision>
  <dcterms:created xsi:type="dcterms:W3CDTF">2016-07-22T14:33:02Z</dcterms:created>
  <dcterms:modified xsi:type="dcterms:W3CDTF">2018-04-15T14:08:59Z</dcterms:modified>
</cp:coreProperties>
</file>