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5">
            <a:extLst>
              <a:ext uri="{FF2B5EF4-FFF2-40B4-BE49-F238E27FC236}">
                <a16:creationId xmlns:a16="http://schemas.microsoft.com/office/drawing/2014/main" id="{6712CE1C-C849-4DA3-9C67-96A57A5F94A2}"/>
              </a:ext>
            </a:extLst>
          </p:cNvPr>
          <p:cNvSpPr/>
          <p:nvPr/>
        </p:nvSpPr>
        <p:spPr>
          <a:xfrm>
            <a:off x="4495800" y="1700740"/>
            <a:ext cx="6553200" cy="289907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956920" y="1676400"/>
            <a:ext cx="3164627" cy="292341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95870" y="1890554"/>
            <a:ext cx="157101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2781378" y="2237314"/>
            <a:ext cx="0" cy="256436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06009" y="2423242"/>
            <a:ext cx="186615" cy="20471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68765" y="2455280"/>
            <a:ext cx="2363445" cy="1776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876283" y="3150157"/>
            <a:ext cx="5190774" cy="9463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52405" y="4450371"/>
            <a:ext cx="2179805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48876" y="2940251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getUploadFilePath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8765" y="2237314"/>
            <a:ext cx="2195123" cy="153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importAddressBook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, password)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4BE1E60-5F05-4944-9EA1-BEA952F80109}"/>
              </a:ext>
            </a:extLst>
          </p:cNvPr>
          <p:cNvSpPr/>
          <p:nvPr/>
        </p:nvSpPr>
        <p:spPr>
          <a:xfrm>
            <a:off x="7502923" y="241121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GoogleDrive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8FC18F3A-E649-4103-85A3-EB93E8C9C207}"/>
              </a:ext>
            </a:extLst>
          </p:cNvPr>
          <p:cNvSpPr/>
          <p:nvPr/>
        </p:nvSpPr>
        <p:spPr>
          <a:xfrm rot="16200000">
            <a:off x="7328246" y="3492654"/>
            <a:ext cx="1545192" cy="1056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C7D11E-04FE-4750-B8F8-882695AC2068}"/>
              </a:ext>
            </a:extLst>
          </p:cNvPr>
          <p:cNvCxnSpPr>
            <a:cxnSpLocks/>
          </p:cNvCxnSpPr>
          <p:nvPr/>
        </p:nvCxnSpPr>
        <p:spPr>
          <a:xfrm>
            <a:off x="8111734" y="2771137"/>
            <a:ext cx="0" cy="176366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DF35F0-F2EB-46FE-8A62-0A196DDAA1A1}"/>
              </a:ext>
            </a:extLst>
          </p:cNvPr>
          <p:cNvSpPr txBox="1"/>
          <p:nvPr/>
        </p:nvSpPr>
        <p:spPr>
          <a:xfrm>
            <a:off x="7979422" y="4409782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1F01A7-0461-439A-BB60-2EA48281CCE8}"/>
              </a:ext>
            </a:extLst>
          </p:cNvPr>
          <p:cNvSpPr txBox="1"/>
          <p:nvPr/>
        </p:nvSpPr>
        <p:spPr>
          <a:xfrm>
            <a:off x="5098078" y="2357934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GoogleDriveStorage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))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7B5E43-4FF5-410C-B782-87E487886D5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892629" y="2581093"/>
            <a:ext cx="4610294" cy="3504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122">
            <a:extLst>
              <a:ext uri="{FF2B5EF4-FFF2-40B4-BE49-F238E27FC236}">
                <a16:creationId xmlns:a16="http://schemas.microsoft.com/office/drawing/2014/main" id="{561BFD7D-A7F4-411C-9096-BADFA8C8D225}"/>
              </a:ext>
            </a:extLst>
          </p:cNvPr>
          <p:cNvCxnSpPr>
            <a:cxnSpLocks/>
            <a:stCxn id="28" idx="1"/>
          </p:cNvCxnSpPr>
          <p:nvPr/>
        </p:nvCxnSpPr>
        <p:spPr>
          <a:xfrm rot="5400000">
            <a:off x="5492627" y="1716225"/>
            <a:ext cx="6350" cy="521008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D21D076E-DD37-4697-9BD6-818E72BD39CC}"/>
              </a:ext>
            </a:extLst>
          </p:cNvPr>
          <p:cNvCxnSpPr>
            <a:cxnSpLocks/>
            <a:stCxn id="28" idx="3"/>
          </p:cNvCxnSpPr>
          <p:nvPr/>
        </p:nvCxnSpPr>
        <p:spPr>
          <a:xfrm rot="16200000" flipH="1" flipV="1">
            <a:off x="5469819" y="195711"/>
            <a:ext cx="53836" cy="520821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7C58DBE2-6143-4453-A245-C937145229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1441" y="3282556"/>
            <a:ext cx="5236400" cy="76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92B792D-5984-4B8C-B97A-67AB7B28C509}"/>
              </a:ext>
            </a:extLst>
          </p:cNvPr>
          <p:cNvSpPr/>
          <p:nvPr/>
        </p:nvSpPr>
        <p:spPr>
          <a:xfrm>
            <a:off x="2857532" y="3501282"/>
            <a:ext cx="123934" cy="311398"/>
          </a:xfrm>
          <a:prstGeom prst="rect">
            <a:avLst/>
          </a:prstGeom>
          <a:solidFill>
            <a:srgbClr val="7030A0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B97D8F0-D12F-4FA5-9C82-6A03C730F70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2790139" y="3465654"/>
            <a:ext cx="192874" cy="189780"/>
          </a:xfrm>
          <a:prstGeom prst="curvedConnector4">
            <a:avLst>
              <a:gd name="adj1" fmla="val -38740"/>
              <a:gd name="adj2" fmla="val 22045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FA7F7C-0D73-40BF-9E2B-C220281DC8DC}"/>
              </a:ext>
            </a:extLst>
          </p:cNvPr>
          <p:cNvSpPr txBox="1"/>
          <p:nvPr/>
        </p:nvSpPr>
        <p:spPr>
          <a:xfrm>
            <a:off x="2647549" y="3631513"/>
            <a:ext cx="26071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exportAddressBook</a:t>
            </a:r>
            <a:r>
              <a:rPr lang="en-US" sz="900" dirty="0">
                <a:solidFill>
                  <a:srgbClr val="7030A0"/>
                </a:solidFill>
              </a:rPr>
              <a:t>(</a:t>
            </a:r>
            <a:r>
              <a:rPr lang="en-US" sz="900" dirty="0" err="1">
                <a:solidFill>
                  <a:srgbClr val="7030A0"/>
                </a:solidFill>
              </a:rPr>
              <a:t>exportFilePath</a:t>
            </a:r>
            <a:r>
              <a:rPr lang="en-US" sz="900" dirty="0">
                <a:solidFill>
                  <a:srgbClr val="7030A0"/>
                </a:solidFill>
              </a:rPr>
              <a:t>, password))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6143BC-8E29-4F5F-9238-BE792B2F73CF}"/>
              </a:ext>
            </a:extLst>
          </p:cNvPr>
          <p:cNvSpPr txBox="1"/>
          <p:nvPr/>
        </p:nvSpPr>
        <p:spPr>
          <a:xfrm>
            <a:off x="5643155" y="3881921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uploadFile</a:t>
            </a:r>
            <a:r>
              <a:rPr lang="en-US" sz="1000" dirty="0">
                <a:solidFill>
                  <a:srgbClr val="7030A0"/>
                </a:solidFill>
              </a:rPr>
              <a:t>())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3F7B92-EF3E-4ADB-9F1B-29105B2CCA2F}"/>
              </a:ext>
            </a:extLst>
          </p:cNvPr>
          <p:cNvCxnSpPr>
            <a:cxnSpLocks/>
          </p:cNvCxnSpPr>
          <p:nvPr/>
        </p:nvCxnSpPr>
        <p:spPr>
          <a:xfrm flipV="1">
            <a:off x="2851858" y="4111322"/>
            <a:ext cx="5175359" cy="8682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LOHCJ</cp:lastModifiedBy>
  <cp:revision>93</cp:revision>
  <dcterms:created xsi:type="dcterms:W3CDTF">2016-07-22T14:33:02Z</dcterms:created>
  <dcterms:modified xsi:type="dcterms:W3CDTF">2018-04-15T14:05:24Z</dcterms:modified>
</cp:coreProperties>
</file>