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25" d="100"/>
          <a:sy n="125" d="100"/>
        </p:scale>
        <p:origin x="226" y="-6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60177" y="1532157"/>
            <a:ext cx="8179023" cy="334707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242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37393" y="3100916"/>
            <a:ext cx="1619544" cy="408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05888" y="3097175"/>
            <a:ext cx="1627031" cy="4082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7411" y="324602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034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95750" y="333092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90425" y="3333789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674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451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221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383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684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210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002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641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419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188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652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669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899194" y="2777732"/>
            <a:ext cx="251809" cy="117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88377" y="2305656"/>
            <a:ext cx="14746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86020" y="2904225"/>
            <a:ext cx="14769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767616" y="3077605"/>
            <a:ext cx="518404" cy="2561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A8C42B29-DDC5-514A-BCF4-7CAA4462AA0D}"/>
              </a:ext>
            </a:extLst>
          </p:cNvPr>
          <p:cNvSpPr/>
          <p:nvPr/>
        </p:nvSpPr>
        <p:spPr>
          <a:xfrm>
            <a:off x="7286021" y="3467073"/>
            <a:ext cx="147697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C75F75B-DF7B-EC46-A6E0-3B868873FA9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67569" y="3398972"/>
            <a:ext cx="518452" cy="24148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43B70F5D-E888-4D26-9CEB-CDFFCE3FC666}"/>
              </a:ext>
            </a:extLst>
          </p:cNvPr>
          <p:cNvSpPr/>
          <p:nvPr/>
        </p:nvSpPr>
        <p:spPr>
          <a:xfrm>
            <a:off x="1976420" y="3727143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240EE2-BE87-411A-B4CE-ADD9FC9C5866}"/>
              </a:ext>
            </a:extLst>
          </p:cNvPr>
          <p:cNvCxnSpPr>
            <a:cxnSpLocks/>
          </p:cNvCxnSpPr>
          <p:nvPr/>
        </p:nvCxnSpPr>
        <p:spPr>
          <a:xfrm>
            <a:off x="2212468" y="380854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27384343-A9BA-4217-B7EA-A39FC0FD912B}"/>
              </a:ext>
            </a:extLst>
          </p:cNvPr>
          <p:cNvSpPr/>
          <p:nvPr/>
        </p:nvSpPr>
        <p:spPr>
          <a:xfrm>
            <a:off x="2421052" y="3672078"/>
            <a:ext cx="17441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ReadOnlyVenueInformation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102">
            <a:extLst>
              <a:ext uri="{FF2B5EF4-FFF2-40B4-BE49-F238E27FC236}">
                <a16:creationId xmlns:a16="http://schemas.microsoft.com/office/drawing/2014/main" id="{AA677B84-AE76-44F1-AF08-4A7A8444EBFD}"/>
              </a:ext>
            </a:extLst>
          </p:cNvPr>
          <p:cNvSpPr/>
          <p:nvPr/>
        </p:nvSpPr>
        <p:spPr>
          <a:xfrm rot="5400000" flipV="1">
            <a:off x="4136406" y="374726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4" name="Elbow Connector 63">
            <a:extLst>
              <a:ext uri="{FF2B5EF4-FFF2-40B4-BE49-F238E27FC236}">
                <a16:creationId xmlns:a16="http://schemas.microsoft.com/office/drawing/2014/main" id="{68893A26-C03C-4B8B-9917-CD934A6203D3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297007" y="3844473"/>
            <a:ext cx="223324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>
            <a:extLst>
              <a:ext uri="{FF2B5EF4-FFF2-40B4-BE49-F238E27FC236}">
                <a16:creationId xmlns:a16="http://schemas.microsoft.com/office/drawing/2014/main" id="{1C0F9479-E0A7-4143-915D-BAB51121A4F1}"/>
              </a:ext>
            </a:extLst>
          </p:cNvPr>
          <p:cNvSpPr/>
          <p:nvPr/>
        </p:nvSpPr>
        <p:spPr>
          <a:xfrm>
            <a:off x="4520331" y="3671093"/>
            <a:ext cx="125971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ReadOnlyJson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VenueInformation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CEF32C9B-9DE2-4C45-B231-CC624FAE5E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0937" y="3695916"/>
            <a:ext cx="723928" cy="266243"/>
          </a:xfrm>
          <a:prstGeom prst="bentConnector3">
            <a:avLst>
              <a:gd name="adj1" fmla="val 99682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D263D734-0830-480C-A57F-23CB2DD35EC4}"/>
              </a:ext>
            </a:extLst>
          </p:cNvPr>
          <p:cNvSpPr/>
          <p:nvPr/>
        </p:nvSpPr>
        <p:spPr>
          <a:xfrm>
            <a:off x="7286020" y="4021392"/>
            <a:ext cx="147697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XmlAdaptedPassword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Yegg</cp:lastModifiedBy>
  <cp:revision>65</cp:revision>
  <dcterms:created xsi:type="dcterms:W3CDTF">2016-07-22T14:33:02Z</dcterms:created>
  <dcterms:modified xsi:type="dcterms:W3CDTF">2018-04-15T09:17:24Z</dcterms:modified>
</cp:coreProperties>
</file>