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62732" y="609600"/>
            <a:ext cx="5781328" cy="5813741"/>
          </a:xfrm>
          <a:prstGeom prst="roundRect">
            <a:avLst>
              <a:gd name="adj" fmla="val 3484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2859" y="1231903"/>
            <a:ext cx="0" cy="549624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0" y="1582598"/>
            <a:ext cx="178085" cy="46595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1586285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030" y="165239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handleBirthdayListEvent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39" name="Rectangle 62"/>
          <p:cNvSpPr/>
          <p:nvPr/>
        </p:nvSpPr>
        <p:spPr>
          <a:xfrm>
            <a:off x="6245386" y="1474366"/>
            <a:ext cx="1237837" cy="402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BirthdayListEvent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6848774" y="1862240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6781799" y="2637106"/>
            <a:ext cx="162133" cy="402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99183" y="237759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getBirthdayList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5ADB085D-2826-4D13-840C-591B8C709902}"/>
              </a:ext>
            </a:extLst>
          </p:cNvPr>
          <p:cNvSpPr/>
          <p:nvPr/>
        </p:nvSpPr>
        <p:spPr>
          <a:xfrm>
            <a:off x="1020409" y="843214"/>
            <a:ext cx="1188640" cy="39680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InfoPanel</a:t>
            </a:r>
            <a:endParaRPr lang="en-SG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A96AFDFD-C41C-4D52-B768-9C280947CBC8}"/>
              </a:ext>
            </a:extLst>
          </p:cNvPr>
          <p:cNvSpPr/>
          <p:nvPr/>
        </p:nvSpPr>
        <p:spPr>
          <a:xfrm>
            <a:off x="2713044" y="4724400"/>
            <a:ext cx="2058663" cy="44689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birthdayPlaceholder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StackPane</a:t>
            </a:r>
            <a:endParaRPr lang="en-SG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14B82B1F-BCBD-494D-8BFA-626362D3FA2B}"/>
              </a:ext>
            </a:extLst>
          </p:cNvPr>
          <p:cNvSpPr/>
          <p:nvPr/>
        </p:nvSpPr>
        <p:spPr>
          <a:xfrm>
            <a:off x="4370328" y="3147390"/>
            <a:ext cx="1320538" cy="44689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BirthdayList</a:t>
            </a:r>
            <a:endParaRPr lang="en-SG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E7EA40-057E-47CB-8371-4E2114918C1B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742376" y="5171297"/>
            <a:ext cx="23149" cy="149037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16D166-3AF3-45E1-87C7-621C35DC4CFE}"/>
              </a:ext>
            </a:extLst>
          </p:cNvPr>
          <p:cNvCxnSpPr>
            <a:cxnSpLocks/>
          </p:cNvCxnSpPr>
          <p:nvPr/>
        </p:nvCxnSpPr>
        <p:spPr>
          <a:xfrm>
            <a:off x="1670186" y="2637106"/>
            <a:ext cx="511161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836448B-854E-403A-9633-204DE46B4550}"/>
              </a:ext>
            </a:extLst>
          </p:cNvPr>
          <p:cNvCxnSpPr>
            <a:cxnSpLocks/>
          </p:cNvCxnSpPr>
          <p:nvPr/>
        </p:nvCxnSpPr>
        <p:spPr>
          <a:xfrm>
            <a:off x="1692000" y="3039880"/>
            <a:ext cx="5067986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D471B7-B9D2-4226-ACF7-120458CA54F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670185" y="3370838"/>
            <a:ext cx="2700143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70E878-059C-4CC0-9846-0E1D85F11A47}"/>
              </a:ext>
            </a:extLst>
          </p:cNvPr>
          <p:cNvCxnSpPr>
            <a:cxnSpLocks/>
          </p:cNvCxnSpPr>
          <p:nvPr/>
        </p:nvCxnSpPr>
        <p:spPr>
          <a:xfrm>
            <a:off x="5045445" y="3594287"/>
            <a:ext cx="8598" cy="206399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A45778-A3B8-4304-9844-BFD723482A06}"/>
              </a:ext>
            </a:extLst>
          </p:cNvPr>
          <p:cNvSpPr/>
          <p:nvPr/>
        </p:nvSpPr>
        <p:spPr>
          <a:xfrm>
            <a:off x="4955466" y="3594286"/>
            <a:ext cx="166662" cy="9891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18C0268-89A3-4678-8FA7-FFC9CCDEC29F}"/>
              </a:ext>
            </a:extLst>
          </p:cNvPr>
          <p:cNvSpPr txBox="1"/>
          <p:nvPr/>
        </p:nvSpPr>
        <p:spPr>
          <a:xfrm>
            <a:off x="2771064" y="3104649"/>
            <a:ext cx="15368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updateList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93C03A-6F06-4464-AB20-943D5BCE0542}"/>
              </a:ext>
            </a:extLst>
          </p:cNvPr>
          <p:cNvCxnSpPr>
            <a:cxnSpLocks/>
          </p:cNvCxnSpPr>
          <p:nvPr/>
        </p:nvCxnSpPr>
        <p:spPr>
          <a:xfrm>
            <a:off x="1669953" y="4566608"/>
            <a:ext cx="326185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2DB2B9A-7A98-4943-9220-4632838C1EAB}"/>
              </a:ext>
            </a:extLst>
          </p:cNvPr>
          <p:cNvSpPr/>
          <p:nvPr/>
        </p:nvSpPr>
        <p:spPr>
          <a:xfrm>
            <a:off x="3672619" y="5548472"/>
            <a:ext cx="173017" cy="4037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29EB92D-135C-448F-9E53-64CC57D0D9AE}"/>
              </a:ext>
            </a:extLst>
          </p:cNvPr>
          <p:cNvCxnSpPr>
            <a:cxnSpLocks/>
          </p:cNvCxnSpPr>
          <p:nvPr/>
        </p:nvCxnSpPr>
        <p:spPr>
          <a:xfrm flipV="1">
            <a:off x="1653251" y="5582332"/>
            <a:ext cx="2037166" cy="557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4FD9FCD-09B2-4A60-B167-02CEBB50DA21}"/>
              </a:ext>
            </a:extLst>
          </p:cNvPr>
          <p:cNvSpPr txBox="1"/>
          <p:nvPr/>
        </p:nvSpPr>
        <p:spPr>
          <a:xfrm>
            <a:off x="2154512" y="561510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toFront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F46B7F-B3FA-485D-8447-77A0F4655CD3}"/>
              </a:ext>
            </a:extLst>
          </p:cNvPr>
          <p:cNvCxnSpPr>
            <a:cxnSpLocks/>
          </p:cNvCxnSpPr>
          <p:nvPr/>
        </p:nvCxnSpPr>
        <p:spPr>
          <a:xfrm flipV="1">
            <a:off x="1669029" y="5944690"/>
            <a:ext cx="2003164" cy="720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9A08990-68EF-499B-A692-E8BB583661CC}"/>
              </a:ext>
            </a:extLst>
          </p:cNvPr>
          <p:cNvCxnSpPr>
            <a:cxnSpLocks/>
          </p:cNvCxnSpPr>
          <p:nvPr/>
        </p:nvCxnSpPr>
        <p:spPr>
          <a:xfrm>
            <a:off x="418160" y="6242108"/>
            <a:ext cx="104552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Wayne Neo Wei Zhe</cp:lastModifiedBy>
  <cp:revision>79</cp:revision>
  <dcterms:created xsi:type="dcterms:W3CDTF">2016-07-22T14:33:02Z</dcterms:created>
  <dcterms:modified xsi:type="dcterms:W3CDTF">2018-03-27T17:47:28Z</dcterms:modified>
</cp:coreProperties>
</file>