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howGuides="1">
      <p:cViewPr varScale="1">
        <p:scale>
          <a:sx n="106" d="100"/>
          <a:sy n="106" d="100"/>
        </p:scale>
        <p:origin x="1800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3944771" y="3486072"/>
            <a:ext cx="1420315" cy="267517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GoogleMapsDisplay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62783" y="421767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2053593" y="3230557"/>
            <a:ext cx="901464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41781" y="3047908"/>
            <a:ext cx="2050096" cy="5262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4780613" y="2870474"/>
            <a:ext cx="1333831" cy="1648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97416" y="3870728"/>
            <a:ext cx="107295" cy="8234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50ECE6AA-BF83-469B-AE5B-225A6A375CB4}"/>
              </a:ext>
            </a:extLst>
          </p:cNvPr>
          <p:cNvSpPr/>
          <p:nvPr/>
        </p:nvSpPr>
        <p:spPr>
          <a:xfrm>
            <a:off x="2592525" y="365106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InfoPanel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A4525834-5246-4F67-8B26-73ACEA221F26}"/>
              </a:ext>
            </a:extLst>
          </p:cNvPr>
          <p:cNvCxnSpPr>
            <a:cxnSpLocks/>
            <a:stCxn id="45" idx="3"/>
            <a:endCxn id="34" idx="1"/>
          </p:cNvCxnSpPr>
          <p:nvPr/>
        </p:nvCxnSpPr>
        <p:spPr>
          <a:xfrm flipV="1">
            <a:off x="3686160" y="3619831"/>
            <a:ext cx="258611" cy="14965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Elbow Connector 63">
            <a:extLst>
              <a:ext uri="{FF2B5EF4-FFF2-40B4-BE49-F238E27FC236}">
                <a16:creationId xmlns:a16="http://schemas.microsoft.com/office/drawing/2014/main" id="{F1918F0C-9020-408E-B183-73073A05F3D2}"/>
              </a:ext>
            </a:extLst>
          </p:cNvPr>
          <p:cNvCxnSpPr>
            <a:cxnSpLocks/>
            <a:stCxn id="16" idx="3"/>
          </p:cNvCxnSpPr>
          <p:nvPr/>
        </p:nvCxnSpPr>
        <p:spPr>
          <a:xfrm rot="5400000">
            <a:off x="3868899" y="2123986"/>
            <a:ext cx="1499056" cy="182308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>
            <a:extLst>
              <a:ext uri="{FF2B5EF4-FFF2-40B4-BE49-F238E27FC236}">
                <a16:creationId xmlns:a16="http://schemas.microsoft.com/office/drawing/2014/main" id="{EF3C6991-2DEC-4F99-A3A9-F1121B2D240A}"/>
              </a:ext>
            </a:extLst>
          </p:cNvPr>
          <p:cNvSpPr/>
          <p:nvPr/>
        </p:nvSpPr>
        <p:spPr>
          <a:xfrm>
            <a:off x="3962783" y="3836885"/>
            <a:ext cx="104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BirthdayList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9E318F79-EA9F-43F7-9754-4E287E7663D0}"/>
              </a:ext>
            </a:extLst>
          </p:cNvPr>
          <p:cNvCxnSpPr>
            <a:cxnSpLocks/>
            <a:endCxn id="55" idx="3"/>
          </p:cNvCxnSpPr>
          <p:nvPr/>
        </p:nvCxnSpPr>
        <p:spPr>
          <a:xfrm rot="5400000">
            <a:off x="4452405" y="2869933"/>
            <a:ext cx="1636151" cy="5345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>
            <a:extLst>
              <a:ext uri="{FF2B5EF4-FFF2-40B4-BE49-F238E27FC236}">
                <a16:creationId xmlns:a16="http://schemas.microsoft.com/office/drawing/2014/main" id="{3DAE4C40-D984-4A46-A10D-31EC7B0AD5F3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3686160" y="3769489"/>
            <a:ext cx="276623" cy="1858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Rectangle 11">
            <a:extLst>
              <a:ext uri="{FF2B5EF4-FFF2-40B4-BE49-F238E27FC236}">
                <a16:creationId xmlns:a16="http://schemas.microsoft.com/office/drawing/2014/main" id="{7F718407-94AF-A641-B7B2-0CBF9D55E805}"/>
              </a:ext>
            </a:extLst>
          </p:cNvPr>
          <p:cNvSpPr/>
          <p:nvPr/>
        </p:nvSpPr>
        <p:spPr>
          <a:xfrm>
            <a:off x="3944401" y="3129889"/>
            <a:ext cx="1435844" cy="23486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TimetableUnionPanel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96CA71A3-855E-6647-8F8C-EA701FEE1746}"/>
              </a:ext>
            </a:extLst>
          </p:cNvPr>
          <p:cNvSpPr/>
          <p:nvPr/>
        </p:nvSpPr>
        <p:spPr>
          <a:xfrm>
            <a:off x="3943066" y="2507239"/>
            <a:ext cx="104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AliasList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AE9D0196-B817-644D-AC58-D12C48923528}"/>
              </a:ext>
            </a:extLst>
          </p:cNvPr>
          <p:cNvSpPr/>
          <p:nvPr/>
        </p:nvSpPr>
        <p:spPr>
          <a:xfrm>
            <a:off x="3962783" y="2828314"/>
            <a:ext cx="104040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VenueTable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47B278D4-60C0-E34C-8993-68A8C9E8F266}"/>
              </a:ext>
            </a:extLst>
          </p:cNvPr>
          <p:cNvCxnSpPr>
            <a:cxnSpLocks/>
            <a:stCxn id="45" idx="3"/>
            <a:endCxn id="57" idx="1"/>
          </p:cNvCxnSpPr>
          <p:nvPr/>
        </p:nvCxnSpPr>
        <p:spPr>
          <a:xfrm flipV="1">
            <a:off x="3686160" y="2946735"/>
            <a:ext cx="276623" cy="8227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>
            <a:extLst>
              <a:ext uri="{FF2B5EF4-FFF2-40B4-BE49-F238E27FC236}">
                <a16:creationId xmlns:a16="http://schemas.microsoft.com/office/drawing/2014/main" id="{BD872FAA-7F25-9B4F-B51C-E79A0B5FBC99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3686160" y="2625660"/>
            <a:ext cx="256906" cy="11438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6209EAA3-259F-114A-A876-0A5D5850F0B0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3686160" y="3247322"/>
            <a:ext cx="258241" cy="5221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2018-04-15T12:40:47Z</dcterms:modified>
</cp:coreProperties>
</file>