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54" d="100"/>
          <a:sy n="154" d="100"/>
        </p:scale>
        <p:origin x="235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5966735" cy="3302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AddressBook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905000" y="3272949"/>
            <a:ext cx="1788476" cy="56707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AddressBook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826961" y="2787077"/>
            <a:ext cx="1421439" cy="4775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96554" y="34544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 flipV="1">
            <a:off x="3932602" y="3025867"/>
            <a:ext cx="894359" cy="5152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26961" y="2133600"/>
            <a:ext cx="1421439" cy="450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932602" y="2358992"/>
            <a:ext cx="894359" cy="11820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609764" y="2163547"/>
            <a:ext cx="189257" cy="2063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33713" y="28048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2C0DA48-13C1-41C5-8E4A-53ED67C2E288}"/>
              </a:ext>
            </a:extLst>
          </p:cNvPr>
          <p:cNvSpPr/>
          <p:nvPr/>
        </p:nvSpPr>
        <p:spPr>
          <a:xfrm>
            <a:off x="4830103" y="3503447"/>
            <a:ext cx="1418297" cy="46617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UniqueTaskList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19EC0065-CDDC-4D5C-84A3-B85DE6217A10}"/>
              </a:ext>
            </a:extLst>
          </p:cNvPr>
          <p:cNvSpPr/>
          <p:nvPr/>
        </p:nvSpPr>
        <p:spPr>
          <a:xfrm>
            <a:off x="4834130" y="4195329"/>
            <a:ext cx="1414270" cy="46617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UniqueItemList</a:t>
            </a:r>
            <a:endParaRPr lang="en-SG" sz="1200" dirty="0">
              <a:solidFill>
                <a:srgbClr val="7030A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4F959C27-6405-4DBF-838D-8CA9E2F25EEA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4264152" y="3170584"/>
            <a:ext cx="681580" cy="4503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29">
            <a:extLst>
              <a:ext uri="{FF2B5EF4-FFF2-40B4-BE49-F238E27FC236}">
                <a16:creationId xmlns:a16="http://schemas.microsoft.com/office/drawing/2014/main" id="{3FFC8605-4153-46A5-AD0F-E6E19EDF6F04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4129491" y="3723778"/>
            <a:ext cx="954928" cy="45434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7F0889A-715E-43C9-A7C0-D64874B8565C}"/>
              </a:ext>
            </a:extLst>
          </p:cNvPr>
          <p:cNvSpPr txBox="1"/>
          <p:nvPr/>
        </p:nvSpPr>
        <p:spPr>
          <a:xfrm>
            <a:off x="4614249" y="35578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5B00C5-BEEF-45FB-BEEB-15E4B414E2CB}"/>
              </a:ext>
            </a:extLst>
          </p:cNvPr>
          <p:cNvSpPr txBox="1"/>
          <p:nvPr/>
        </p:nvSpPr>
        <p:spPr>
          <a:xfrm>
            <a:off x="4646080" y="42241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Ellery Chia</cp:lastModifiedBy>
  <cp:revision>66</cp:revision>
  <dcterms:created xsi:type="dcterms:W3CDTF">2016-07-22T14:33:02Z</dcterms:created>
  <dcterms:modified xsi:type="dcterms:W3CDTF">2018-04-12T16:26:34Z</dcterms:modified>
</cp:coreProperties>
</file>