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4" d="100"/>
          <a:sy n="154" d="100"/>
        </p:scale>
        <p:origin x="2004" y="1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026588" y="2057400"/>
            <a:ext cx="6807194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2412786" y="2191178"/>
            <a:ext cx="658497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805580" y="2191178"/>
            <a:ext cx="1399301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545956" y="2191179"/>
            <a:ext cx="1563925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805580" y="3124200"/>
            <a:ext cx="1399301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502024" y="4131994"/>
            <a:ext cx="2871766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3071283" y="2467189"/>
            <a:ext cx="734297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999821" y="3276600"/>
            <a:ext cx="90542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505231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168210" y="2467189"/>
            <a:ext cx="49387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547214" y="2692379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978838" y="2882879"/>
            <a:ext cx="1255181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7102231" y="2467189"/>
            <a:ext cx="1015181" cy="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8146122" y="2286000"/>
            <a:ext cx="411559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8239253" y="2362200"/>
            <a:ext cx="411559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200625" y="4049041"/>
            <a:ext cx="841407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5442459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5594859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747259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221293" y="4343428"/>
            <a:ext cx="249771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3192669" y="3804194"/>
            <a:ext cx="480249" cy="26718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2742033" y="3594223"/>
            <a:ext cx="0" cy="39144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335691" y="2909316"/>
            <a:ext cx="131699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6288191" y="3515641"/>
            <a:ext cx="131699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507603" y="3915229"/>
            <a:ext cx="305273" cy="572897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16200000" flipH="1">
            <a:off x="5668538" y="3768364"/>
            <a:ext cx="700193" cy="48895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62">
            <a:extLst>
              <a:ext uri="{FF2B5EF4-FFF2-40B4-BE49-F238E27FC236}">
                <a16:creationId xmlns:a16="http://schemas.microsoft.com/office/drawing/2014/main" id="{37914919-A437-49B3-B8F9-F55A438CA60A}"/>
              </a:ext>
            </a:extLst>
          </p:cNvPr>
          <p:cNvSpPr/>
          <p:nvPr/>
        </p:nvSpPr>
        <p:spPr>
          <a:xfrm flipH="1">
            <a:off x="2372924" y="4049041"/>
            <a:ext cx="841407" cy="57090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E50C03-D66D-4439-9FE8-AF6E26889916}"/>
              </a:ext>
            </a:extLst>
          </p:cNvPr>
          <p:cNvCxnSpPr>
            <a:cxnSpLocks/>
          </p:cNvCxnSpPr>
          <p:nvPr/>
        </p:nvCxnSpPr>
        <p:spPr>
          <a:xfrm>
            <a:off x="2057400" y="4334495"/>
            <a:ext cx="249771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Ellery Chia</cp:lastModifiedBy>
  <cp:revision>59</cp:revision>
  <dcterms:created xsi:type="dcterms:W3CDTF">2016-07-22T14:33:02Z</dcterms:created>
  <dcterms:modified xsi:type="dcterms:W3CDTF">2018-03-25T18:55:03Z</dcterms:modified>
</cp:coreProperties>
</file>