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7B07-1C8F-4A12-A202-4CE1001FB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6DDAA-0920-450D-9008-0791AC70C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79855-A9BB-4C53-8E53-4E83B4CD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6342-1F63-49F0-B3A0-B0DE7339DE62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F449-505F-482D-B305-63965FC9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7DCA-4015-4D69-9415-D144DB31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A288-5B07-4DAA-B71C-0CD8F565A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866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A6B4-172D-4A0D-909A-F858B21B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5BBD9-3AA5-4149-BDA3-B857D8416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89CAB-640E-4ADC-992F-89E00ED7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6342-1F63-49F0-B3A0-B0DE7339DE62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87D0-3486-4436-9713-C70265EC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ACA3-BD84-4AD7-B9BB-4CA62FAF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A288-5B07-4DAA-B71C-0CD8F565A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69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577B2-1BE8-449A-87EB-EAD30D7A8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86654-3CED-4ECE-BC06-0218BAF8F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D7EE-7381-451C-ABE2-AD2DDD26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6342-1F63-49F0-B3A0-B0DE7339DE62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40272-C8C3-4671-A61B-629C54AA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74F6-FE0D-4B4A-AD49-AD34BBF9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A288-5B07-4DAA-B71C-0CD8F565A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43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193D-BA2A-4BD2-9322-B18A9D43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BAD3-0ADB-4DB3-A4A8-8F04136AA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0982E-F310-492A-8EAA-F69484DD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6342-1F63-49F0-B3A0-B0DE7339DE62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673D5-C21E-4181-B472-490F2F46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C997-8B88-4AEC-BD6E-0132D6F3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A288-5B07-4DAA-B71C-0CD8F565A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10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E443-976B-4B2D-8808-B6E9F509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AB902-9F4D-4491-9C86-1137A8750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3286-4DBE-4F07-BB5D-AAF5E9D9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6342-1F63-49F0-B3A0-B0DE7339DE62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87CB7-242A-476C-8A50-FEFD2192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934F4-D837-44EA-BB80-40EA213C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A288-5B07-4DAA-B71C-0CD8F565A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50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57AA-B6AC-4686-8E34-97F92BAB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7AFA-5742-4363-BBE6-54E081D42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07FB2-613F-4E3D-910D-C29957D0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1B4AB-AC89-4488-A4A3-B6311EE6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6342-1F63-49F0-B3A0-B0DE7339DE62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F6888-C136-49A1-A295-DAB3DAA7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DDCF8-2185-455A-8FE1-064654B2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A288-5B07-4DAA-B71C-0CD8F565A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26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997F-350B-43A4-BE23-77685016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49597-4659-42E2-A95D-219DD182E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70592-0138-4EF4-A3A6-A2BDDA946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BA1F7-2852-4FE7-AE85-CCAA98B75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69669-E486-42FD-AE89-B5E325C97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1C3EB-76EE-4A2E-A88D-B8EBC213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6342-1F63-49F0-B3A0-B0DE7339DE62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E9917-7FE6-4BF0-ABF3-7939E088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6570C-F001-4D0A-AB3E-943AB55A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A288-5B07-4DAA-B71C-0CD8F565A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075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E81B-7CCB-4803-850C-984B7FB5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16CF8-8645-4457-A98A-6CA210DA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6342-1F63-49F0-B3A0-B0DE7339DE62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42900-5194-4D7E-9350-40345A29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0733E-01AA-40E8-B3F0-0B9AD7C5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A288-5B07-4DAA-B71C-0CD8F565A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50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89FB8-B1B6-4B67-9A66-0B39CBA4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6342-1F63-49F0-B3A0-B0DE7339DE62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64478-EE18-4588-BF88-D37A08DC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60455-A649-4EAE-A2AC-FFDB758A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A288-5B07-4DAA-B71C-0CD8F565A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099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769F-4081-4C9B-A033-124B2921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8AA07-B40D-4314-9CDF-1F6AB053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9139D-8EC8-4886-81B8-915C84C4B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E188F-6CDE-4724-8E0B-3596F4B7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6342-1F63-49F0-B3A0-B0DE7339DE62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03AF9-C8DA-47F3-B173-E13718FE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B6E1-5FA6-4B15-94AE-732AA017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A288-5B07-4DAA-B71C-0CD8F565A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51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A3AB-1F4E-4406-B0DE-823B8D4E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5C71C-3BFD-4985-87CE-ACA8E86A5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275E7-E490-43FD-AAC9-F9F7F758E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B79F3-1A9A-45F6-B210-9B9CCCD0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6342-1F63-49F0-B3A0-B0DE7339DE62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1990B-9A69-47BB-96E0-3D797DC3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46239-FEC5-41E3-A707-7AE3DC9F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A288-5B07-4DAA-B71C-0CD8F565A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36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36A0E-35CB-4C7F-B22F-9E772BF9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58D5A-15FA-4C1C-939E-DF03C82F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9574-82AF-4CE8-A1D6-321BF1110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6342-1F63-49F0-B3A0-B0DE7339DE62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DDC5E-A7F3-4722-B574-730DE757D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384A-DCB4-4EB2-9C47-0EA646CF8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A288-5B07-4DAA-B71C-0CD8F565A5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23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419134" y="218141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65950" y="2545086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893942" y="2895780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7" name="Actor"/>
          <p:cNvGrpSpPr/>
          <p:nvPr/>
        </p:nvGrpSpPr>
        <p:grpSpPr>
          <a:xfrm>
            <a:off x="459673" y="2106888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137344" y="2192474"/>
            <a:ext cx="20429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189673" y="2548773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117665" y="3006966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5555487" y="2181414"/>
            <a:ext cx="211776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EmailCommandParser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621723" y="2545086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549715" y="3111896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74092" y="2899467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4091" y="2919368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email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46343" y="3006966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73445" y="3026867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execute(“email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261681" y="3111896"/>
            <a:ext cx="228803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07045" y="311607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parse(arguments)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25803" y="3197644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4261681" y="3763290"/>
            <a:ext cx="2234369" cy="87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46342" y="383949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97892" y="3915690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562362" y="2152563"/>
            <a:ext cx="1610415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EmailCommand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9368575" y="251779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9296567" y="3429001"/>
            <a:ext cx="141996" cy="2824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695765" y="3429000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95765" y="3711477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21667" y="2673161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F01E04A-EE02-4A51-887B-44C3F0EFE4F8}"/>
              </a:ext>
            </a:extLst>
          </p:cNvPr>
          <p:cNvSpPr/>
          <p:nvPr/>
        </p:nvSpPr>
        <p:spPr>
          <a:xfrm>
            <a:off x="9360063" y="3494039"/>
            <a:ext cx="141991" cy="1524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9D2CD265-D725-456F-992B-624455E3D9B3}"/>
              </a:ext>
            </a:extLst>
          </p:cNvPr>
          <p:cNvCxnSpPr>
            <a:cxnSpLocks/>
            <a:stCxn id="32" idx="0"/>
            <a:endCxn id="32" idx="3"/>
          </p:cNvCxnSpPr>
          <p:nvPr/>
        </p:nvCxnSpPr>
        <p:spPr>
          <a:xfrm rot="16200000" flipH="1">
            <a:off x="9428455" y="3496642"/>
            <a:ext cx="76201" cy="70995"/>
          </a:xfrm>
          <a:prstGeom prst="curvedConnector4">
            <a:avLst>
              <a:gd name="adj1" fmla="val -136362"/>
              <a:gd name="adj2" fmla="val 421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76950F-62DA-41A2-AE68-FD837D7536E3}"/>
              </a:ext>
            </a:extLst>
          </p:cNvPr>
          <p:cNvSpPr txBox="1"/>
          <p:nvPr/>
        </p:nvSpPr>
        <p:spPr>
          <a:xfrm>
            <a:off x="9550465" y="3207607"/>
            <a:ext cx="24384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calls default mail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Ellery Chia</dc:creator>
  <cp:lastModifiedBy>Ellery Chia</cp:lastModifiedBy>
  <cp:revision>3</cp:revision>
  <dcterms:created xsi:type="dcterms:W3CDTF">2018-03-22T09:11:29Z</dcterms:created>
  <dcterms:modified xsi:type="dcterms:W3CDTF">2018-03-22T10:16:00Z</dcterms:modified>
</cp:coreProperties>
</file>