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582" y="20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3102-23FE-4A07-92CF-8DB8025B5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64644-374F-4763-B477-E75EED09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AD04B-553E-4EE0-8FEC-DA9E05F2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42670-2AD7-448C-BB6C-D759C925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A546-9089-42A6-8CCB-5E88855E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3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8897-08BA-4903-B8F2-48E6E671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B86F3-F3A8-4AC4-A2D0-18858F9E9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4FC92-3E88-48DC-9327-19CD6A4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0F3C-D185-4E17-A1B5-D7F4DF331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06F5-483C-4F84-8363-1D309E45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359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C03EB-4647-4E98-B84F-7651E807A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1D2A8-918A-4854-959C-EDA5D46D2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7D3B6-616A-4D06-980E-5A7866F9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25AA2-4FD6-4C5E-B28C-2C71AF01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40DF9-BA3F-440A-8819-8D374D74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9186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804EA-614F-485C-A53F-C32B83B6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A86A6-5554-4D2F-97BB-2D649E73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04FB4-4D28-4A39-B81F-407E0DDD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B90F4-6173-409D-8731-A4C292C3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0E245-E701-4B2E-925D-4322EFA2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51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510E-B988-4DCB-9C02-932F190AC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A23DD-6E19-4939-A085-751F97375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B15F4-A7B8-4D17-8C46-94AC646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098-2820-40C0-8166-283BB17C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D6085-5297-4CE0-858B-F5A8477F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931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12645-9305-4015-B5DF-8CD06CE5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F3D-23A6-4BAE-A195-9290BED99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DE0C4-EF3A-42E6-9D3E-22C7A0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FA167-4D74-44D4-AA06-F7DBEA7B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F966C-5803-470B-AFA7-C187FB7A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72683-17F0-489D-BA30-0EAE1A97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485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B897-F9D1-4F32-BB47-48174A5E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612B-9729-43C6-B566-AD5088E6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1DDFB-755B-486A-8E6E-CC7CFE669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3BAE-7453-4E00-A4D1-7192F85AC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1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4104D-C0AE-4458-869E-DFF710C41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7CAF3-D690-40A3-88F7-9D0D17864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CCAB0-63DD-4704-AA42-E4F81E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EFCC3-8687-4BC3-9C9E-60FD561B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680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AE97-E2C9-4642-887A-4474C55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EDCEA-D8A9-431E-AF93-4824C03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3DD51-16D3-435A-A475-0C2A7255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AC15F-BADE-4466-835A-57B1A9E5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9188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01CC8-EEC4-4B3C-8C73-3EBB7DC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0BAF-6E28-43DA-9E9B-8C229AB2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FE3EF-B472-4F66-80D5-1B722E80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848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DE73-0F58-47D3-8C8B-C147DE1C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F6A8-B979-42A6-B421-40577DD55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7A488-06FE-46E9-8AC5-DF38A61CC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5C56B-78B2-45C0-A8A9-C9D435A2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E1B9E-B673-4E26-9323-D731DC39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3AB4A-8EB3-4154-869B-5580DEDF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01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430E-44A7-4B67-9F34-F532D553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74BCC-AC4A-4ED0-A7BD-6B2491EAE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568E-164B-462E-9285-49B735DD9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1"/>
            </a:lvl2pPr>
            <a:lvl3pPr marL="914423" indent="0">
              <a:buNone/>
              <a:defRPr sz="1200"/>
            </a:lvl3pPr>
            <a:lvl4pPr marL="1371634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0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88AB5-C9D0-4013-85B4-2228545F2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8A798-E2A6-4417-A003-DE553E8E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852D-C345-455C-9499-B57AE4D2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136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097353-E272-4974-B34C-369C28928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BE290-84C1-4415-A557-1ACC36D1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AAB47-96EA-44D5-8293-0D696F52A3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F47FF-5056-41FF-A1F8-23A414798AA4}" type="datetimeFigureOut">
              <a:rPr lang="en-SG" smtClean="0"/>
              <a:t>15/4/2018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C6E84-C98D-4391-98A0-E77A422113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52E9C-7394-48E0-A08D-56390F65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26027-0CC0-4876-A678-1CB5D5A0D3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468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7" indent="-228607" algn="l" defTabSz="914423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9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1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3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7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5">
            <a:extLst>
              <a:ext uri="{FF2B5EF4-FFF2-40B4-BE49-F238E27FC236}">
                <a16:creationId xmlns:a16="http://schemas.microsoft.com/office/drawing/2014/main" id="{5B641D60-8487-433E-972E-863FE20155AF}"/>
              </a:ext>
            </a:extLst>
          </p:cNvPr>
          <p:cNvSpPr/>
          <p:nvPr/>
        </p:nvSpPr>
        <p:spPr>
          <a:xfrm>
            <a:off x="-801077" y="397507"/>
            <a:ext cx="9319610" cy="4227937"/>
          </a:xfrm>
          <a:prstGeom prst="roundRect">
            <a:avLst>
              <a:gd name="adj" fmla="val 348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45F487B-A914-4C8E-B564-00C9D621567D}"/>
              </a:ext>
            </a:extLst>
          </p:cNvPr>
          <p:cNvSpPr/>
          <p:nvPr/>
        </p:nvSpPr>
        <p:spPr>
          <a:xfrm>
            <a:off x="-3062310" y="3188332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6638D-34B0-4D9A-B7DC-62ABF1C7D407}"/>
              </a:ext>
            </a:extLst>
          </p:cNvPr>
          <p:cNvCxnSpPr>
            <a:cxnSpLocks/>
            <a:stCxn id="4" idx="6"/>
            <a:endCxn id="8" idx="1"/>
          </p:cNvCxnSpPr>
          <p:nvPr/>
        </p:nvCxnSpPr>
        <p:spPr>
          <a:xfrm>
            <a:off x="-2826641" y="3306167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3E6F3C-30CD-49FB-94D8-AF011F54E935}"/>
              </a:ext>
            </a:extLst>
          </p:cNvPr>
          <p:cNvSpPr/>
          <p:nvPr/>
        </p:nvSpPr>
        <p:spPr>
          <a:xfrm>
            <a:off x="-2599036" y="2948787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00" dirty="0"/>
              <a:t>Save image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0B3198-7B18-417D-A041-B13DF5BAE7A6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-1028681" y="3306168"/>
            <a:ext cx="389055" cy="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323A4FC-FF89-4B75-A4E8-6FA28B7DCA83}"/>
              </a:ext>
            </a:extLst>
          </p:cNvPr>
          <p:cNvSpPr/>
          <p:nvPr/>
        </p:nvSpPr>
        <p:spPr>
          <a:xfrm>
            <a:off x="1606693" y="2947351"/>
            <a:ext cx="2002414" cy="7147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 Check image file in folder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1A7435-1CBD-4D64-B373-CDF617409EFD}"/>
              </a:ext>
            </a:extLst>
          </p:cNvPr>
          <p:cNvSpPr txBox="1"/>
          <p:nvPr/>
        </p:nvSpPr>
        <p:spPr>
          <a:xfrm>
            <a:off x="3890891" y="384841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0470AD-DA4C-4F16-91F5-E3E560CDBEFC}"/>
              </a:ext>
            </a:extLst>
          </p:cNvPr>
          <p:cNvSpPr txBox="1"/>
          <p:nvPr/>
        </p:nvSpPr>
        <p:spPr>
          <a:xfrm>
            <a:off x="2414577" y="1820805"/>
            <a:ext cx="227396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[is there a previous image with same filename]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A9A6D7A-3181-48B3-83C9-30023C21F7AE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609107" y="3304731"/>
            <a:ext cx="34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6E0F505-34AA-4431-93A1-62E8C633A117}"/>
              </a:ext>
            </a:extLst>
          </p:cNvPr>
          <p:cNvSpPr/>
          <p:nvPr/>
        </p:nvSpPr>
        <p:spPr>
          <a:xfrm>
            <a:off x="-622816" y="2947351"/>
            <a:ext cx="2002414" cy="71476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Generate unique filename</a:t>
            </a: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88C95824-F10F-4943-AFFF-5961E08861A9}"/>
              </a:ext>
            </a:extLst>
          </p:cNvPr>
          <p:cNvSpPr/>
          <p:nvPr/>
        </p:nvSpPr>
        <p:spPr>
          <a:xfrm>
            <a:off x="3928208" y="3071618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89" name="Elbow Connector 65">
            <a:extLst>
              <a:ext uri="{FF2B5EF4-FFF2-40B4-BE49-F238E27FC236}">
                <a16:creationId xmlns:a16="http://schemas.microsoft.com/office/drawing/2014/main" id="{7FA5933F-14EF-4095-BF3E-20975183A94E}"/>
              </a:ext>
            </a:extLst>
          </p:cNvPr>
          <p:cNvCxnSpPr>
            <a:stCxn id="87" idx="0"/>
          </p:cNvCxnSpPr>
          <p:nvPr/>
        </p:nvCxnSpPr>
        <p:spPr>
          <a:xfrm rot="5400000" flipH="1" flipV="1">
            <a:off x="4347457" y="2002160"/>
            <a:ext cx="890593" cy="1248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Elbow Connector 71">
            <a:extLst>
              <a:ext uri="{FF2B5EF4-FFF2-40B4-BE49-F238E27FC236}">
                <a16:creationId xmlns:a16="http://schemas.microsoft.com/office/drawing/2014/main" id="{6667AFD0-8E81-4C6F-8A14-34FD09E6E0F1}"/>
              </a:ext>
            </a:extLst>
          </p:cNvPr>
          <p:cNvCxnSpPr>
            <a:cxnSpLocks/>
            <a:stCxn id="87" idx="2"/>
            <a:endCxn id="109" idx="1"/>
          </p:cNvCxnSpPr>
          <p:nvPr/>
        </p:nvCxnSpPr>
        <p:spPr>
          <a:xfrm rot="16200000" flipH="1">
            <a:off x="5536472" y="2184502"/>
            <a:ext cx="158942" cy="28947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8EE2EFC-871A-4F6C-9E9E-FB5B1547FDF5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1379598" y="3304731"/>
            <a:ext cx="226626" cy="7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512F45C3-DF45-46BF-B509-08CBBAC964A6}"/>
              </a:ext>
            </a:extLst>
          </p:cNvPr>
          <p:cNvSpPr/>
          <p:nvPr/>
        </p:nvSpPr>
        <p:spPr>
          <a:xfrm>
            <a:off x="5401398" y="1857860"/>
            <a:ext cx="1634410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Open previous image stored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9724A45-6491-4B87-B9DD-0376A48524BC}"/>
              </a:ext>
            </a:extLst>
          </p:cNvPr>
          <p:cNvCxnSpPr>
            <a:cxnSpLocks/>
            <a:stCxn id="98" idx="3"/>
          </p:cNvCxnSpPr>
          <p:nvPr/>
        </p:nvCxnSpPr>
        <p:spPr>
          <a:xfrm flipV="1">
            <a:off x="7035808" y="2175725"/>
            <a:ext cx="390639" cy="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Diamond 99">
            <a:extLst>
              <a:ext uri="{FF2B5EF4-FFF2-40B4-BE49-F238E27FC236}">
                <a16:creationId xmlns:a16="http://schemas.microsoft.com/office/drawing/2014/main" id="{20FBE492-8C88-4971-8DD2-E755E68655C3}"/>
              </a:ext>
            </a:extLst>
          </p:cNvPr>
          <p:cNvSpPr/>
          <p:nvPr/>
        </p:nvSpPr>
        <p:spPr>
          <a:xfrm>
            <a:off x="7399735" y="1942612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101" name="Elbow Connector 65">
            <a:extLst>
              <a:ext uri="{FF2B5EF4-FFF2-40B4-BE49-F238E27FC236}">
                <a16:creationId xmlns:a16="http://schemas.microsoft.com/office/drawing/2014/main" id="{0951E8FB-7AE5-4D43-A457-CA9DDCCC0B02}"/>
              </a:ext>
            </a:extLst>
          </p:cNvPr>
          <p:cNvCxnSpPr>
            <a:cxnSpLocks/>
            <a:stCxn id="100" idx="0"/>
            <a:endCxn id="85" idx="0"/>
          </p:cNvCxnSpPr>
          <p:nvPr/>
        </p:nvCxnSpPr>
        <p:spPr>
          <a:xfrm rot="16200000" flipH="1" flipV="1">
            <a:off x="3506885" y="-1185883"/>
            <a:ext cx="1004739" cy="7261727"/>
          </a:xfrm>
          <a:prstGeom prst="bentConnector3">
            <a:avLst>
              <a:gd name="adj1" fmla="val -606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Elbow Connector 71">
            <a:extLst>
              <a:ext uri="{FF2B5EF4-FFF2-40B4-BE49-F238E27FC236}">
                <a16:creationId xmlns:a16="http://schemas.microsoft.com/office/drawing/2014/main" id="{6BEDB366-F527-4633-B2C8-366F110646DC}"/>
              </a:ext>
            </a:extLst>
          </p:cNvPr>
          <p:cNvCxnSpPr>
            <a:cxnSpLocks/>
            <a:stCxn id="100" idx="2"/>
            <a:endCxn id="120" idx="0"/>
          </p:cNvCxnSpPr>
          <p:nvPr/>
        </p:nvCxnSpPr>
        <p:spPr>
          <a:xfrm rot="16200000" flipH="1">
            <a:off x="8561392" y="1502103"/>
            <a:ext cx="959648" cy="28021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002BB2D-5178-44B6-BD93-B9015ECF7CB8}"/>
              </a:ext>
            </a:extLst>
          </p:cNvPr>
          <p:cNvSpPr txBox="1"/>
          <p:nvPr/>
        </p:nvSpPr>
        <p:spPr>
          <a:xfrm>
            <a:off x="7726792" y="2532803"/>
            <a:ext cx="227396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D8C171E-CEC4-4489-A832-14B9224373F4}"/>
              </a:ext>
            </a:extLst>
          </p:cNvPr>
          <p:cNvSpPr txBox="1"/>
          <p:nvPr/>
        </p:nvSpPr>
        <p:spPr>
          <a:xfrm>
            <a:off x="7746920" y="767704"/>
            <a:ext cx="2150512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[previous image is not a duplicate of new image]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D8B7F6A9-2824-45EF-BDE6-AAEBFAFF3881}"/>
              </a:ext>
            </a:extLst>
          </p:cNvPr>
          <p:cNvSpPr/>
          <p:nvPr/>
        </p:nvSpPr>
        <p:spPr>
          <a:xfrm>
            <a:off x="7063296" y="3388161"/>
            <a:ext cx="1634410" cy="64633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Write image file to disk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55A65B3-8A3A-4D56-AE11-9CD2C5665B68}"/>
              </a:ext>
            </a:extLst>
          </p:cNvPr>
          <p:cNvSpPr/>
          <p:nvPr/>
        </p:nvSpPr>
        <p:spPr>
          <a:xfrm>
            <a:off x="9480424" y="3383026"/>
            <a:ext cx="1923782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700" dirty="0" err="1"/>
              <a:t>DisplayPicture</a:t>
            </a:r>
            <a:r>
              <a:rPr lang="en-SG" sz="1700" dirty="0"/>
              <a:t> value updated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40DC1B0-1B8E-4B8D-919C-7950AC09CBB7}"/>
              </a:ext>
            </a:extLst>
          </p:cNvPr>
          <p:cNvCxnSpPr>
            <a:cxnSpLocks/>
          </p:cNvCxnSpPr>
          <p:nvPr/>
        </p:nvCxnSpPr>
        <p:spPr>
          <a:xfrm>
            <a:off x="8697706" y="3728973"/>
            <a:ext cx="79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1DFBEBE-9412-49D4-95E4-5FDCC6DEBA94}"/>
              </a:ext>
            </a:extLst>
          </p:cNvPr>
          <p:cNvGrpSpPr/>
          <p:nvPr/>
        </p:nvGrpSpPr>
        <p:grpSpPr>
          <a:xfrm>
            <a:off x="12109529" y="3623409"/>
            <a:ext cx="235669" cy="235669"/>
            <a:chOff x="8040730" y="5082186"/>
            <a:chExt cx="235669" cy="235669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DA9FA09-73C0-4C61-AECB-267F314C9D3D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D4FE1D4-01F7-4935-A853-9024B381065D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9A034A-9018-466C-A223-A97C3AA275B8}"/>
              </a:ext>
            </a:extLst>
          </p:cNvPr>
          <p:cNvCxnSpPr>
            <a:cxnSpLocks/>
            <a:stCxn id="120" idx="3"/>
          </p:cNvCxnSpPr>
          <p:nvPr/>
        </p:nvCxnSpPr>
        <p:spPr>
          <a:xfrm>
            <a:off x="11404206" y="3741245"/>
            <a:ext cx="7053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B4E4381-91D4-4D16-A881-F3F7C7A3DCC2}"/>
              </a:ext>
            </a:extLst>
          </p:cNvPr>
          <p:cNvSpPr txBox="1"/>
          <p:nvPr/>
        </p:nvSpPr>
        <p:spPr>
          <a:xfrm>
            <a:off x="-768300" y="462569"/>
            <a:ext cx="442590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[loops until image filenames are different or image files are duplicates]</a:t>
            </a:r>
          </a:p>
        </p:txBody>
      </p:sp>
    </p:spTree>
    <p:extLst>
      <p:ext uri="{BB962C8B-B14F-4D97-AF65-F5344CB8AC3E}">
        <p14:creationId xmlns:p14="http://schemas.microsoft.com/office/powerpoint/2010/main" val="4095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63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Ellery Chia</cp:lastModifiedBy>
  <cp:revision>14</cp:revision>
  <dcterms:created xsi:type="dcterms:W3CDTF">2017-07-28T00:49:09Z</dcterms:created>
  <dcterms:modified xsi:type="dcterms:W3CDTF">2018-04-14T16:39:13Z</dcterms:modified>
</cp:coreProperties>
</file>