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36" y="16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795535" cy="414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Imdb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UniquePatientList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Patient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ReadOnlyImdb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7712396" y="3886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1"/>
          <p:cNvCxnSpPr>
            <a:endCxn id="71" idx="1"/>
          </p:cNvCxnSpPr>
          <p:nvPr/>
        </p:nvCxnSpPr>
        <p:spPr>
          <a:xfrm rot="16200000" flipH="1">
            <a:off x="7110706" y="3427402"/>
            <a:ext cx="986180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7277995" y="3030107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/>
          <p:cNvSpPr/>
          <p:nvPr/>
        </p:nvSpPr>
        <p:spPr>
          <a:xfrm>
            <a:off x="7712396" y="423464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endCxn id="74" idx="1"/>
          </p:cNvCxnSpPr>
          <p:nvPr/>
        </p:nvCxnSpPr>
        <p:spPr>
          <a:xfrm rot="16200000" flipH="1">
            <a:off x="7147747" y="3812889"/>
            <a:ext cx="912098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>
            <a:off x="7147749" y="4159750"/>
            <a:ext cx="912097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712398" y="458629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BloodType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 rot="16200000" flipH="1">
            <a:off x="7143783" y="4540750"/>
            <a:ext cx="912097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723410" y="222548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/>
          <p:cNvSpPr/>
          <p:nvPr/>
        </p:nvSpPr>
        <p:spPr>
          <a:xfrm>
            <a:off x="7723410" y="496250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RecordList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103"/>
          <p:cNvCxnSpPr>
            <a:endCxn id="90" idx="1"/>
          </p:cNvCxnSpPr>
          <p:nvPr/>
        </p:nvCxnSpPr>
        <p:spPr>
          <a:xfrm rot="5400000" flipH="1" flipV="1">
            <a:off x="7283116" y="2580459"/>
            <a:ext cx="652374" cy="2282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114"/>
          <p:cNvCxnSpPr/>
          <p:nvPr/>
        </p:nvCxnSpPr>
        <p:spPr>
          <a:xfrm rot="5400000">
            <a:off x="7844192" y="5348580"/>
            <a:ext cx="154461" cy="42597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7041947" y="5465420"/>
            <a:ext cx="6409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Flowchart: Decision 96"/>
          <p:cNvSpPr/>
          <p:nvPr/>
        </p:nvSpPr>
        <p:spPr>
          <a:xfrm rot="5400000">
            <a:off x="8014894" y="528481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5" name="TextBox 124"/>
          <p:cNvSpPr txBox="1"/>
          <p:nvPr/>
        </p:nvSpPr>
        <p:spPr>
          <a:xfrm>
            <a:off x="7826793" y="54508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Chew Xing Kai</cp:lastModifiedBy>
  <cp:revision>66</cp:revision>
  <dcterms:created xsi:type="dcterms:W3CDTF">2016-07-22T14:33:02Z</dcterms:created>
  <dcterms:modified xsi:type="dcterms:W3CDTF">2018-04-14T12:03:07Z</dcterms:modified>
</cp:coreProperties>
</file>