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892" y="122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ImdbStorage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XmlImdbStorage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Imdb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16200000" flipV="1">
            <a:off x="8087979" y="2982034"/>
            <a:ext cx="335208" cy="1997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9966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XmlAdaptedPatient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Chew Xing Kai</cp:lastModifiedBy>
  <cp:revision>59</cp:revision>
  <dcterms:created xsi:type="dcterms:W3CDTF">2016-07-22T14:33:02Z</dcterms:created>
  <dcterms:modified xsi:type="dcterms:W3CDTF">2018-04-14T12:03:58Z</dcterms:modified>
</cp:coreProperties>
</file>