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A46F48B-9D8B-4F2E-89F9-74C092F78DA3}"/>
              </a:ext>
            </a:extLst>
          </p:cNvPr>
          <p:cNvGrpSpPr/>
          <p:nvPr/>
        </p:nvGrpSpPr>
        <p:grpSpPr>
          <a:xfrm>
            <a:off x="644735" y="1277075"/>
            <a:ext cx="6418826" cy="5047521"/>
            <a:chOff x="644735" y="1277075"/>
            <a:chExt cx="6418826" cy="5047521"/>
          </a:xfrm>
        </p:grpSpPr>
        <p:sp>
          <p:nvSpPr>
            <p:cNvPr id="23" name="Rectangle 65"/>
            <p:cNvSpPr/>
            <p:nvPr/>
          </p:nvSpPr>
          <p:spPr>
            <a:xfrm>
              <a:off x="1024477" y="1277075"/>
              <a:ext cx="5389863" cy="5047521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29718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394717" y="21104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2464877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2592528" y="36493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BrowserPanel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606286" y="5797206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399196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PersonListPanel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839323" y="422880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PersonCard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621105" y="6072297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393229" y="2890922"/>
              <a:ext cx="22219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2590799" y="3304308"/>
              <a:ext cx="1095361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Elbow Connector 63"/>
            <p:cNvCxnSpPr>
              <a:stCxn id="39" idx="2"/>
              <a:endCxn id="34" idx="1"/>
            </p:cNvCxnSpPr>
            <p:nvPr/>
          </p:nvCxnSpPr>
          <p:spPr>
            <a:xfrm rot="16200000" flipH="1">
              <a:off x="2054450" y="3229701"/>
              <a:ext cx="899755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>
              <a:stCxn id="39" idx="2"/>
              <a:endCxn id="36" idx="1"/>
            </p:cNvCxnSpPr>
            <p:nvPr/>
          </p:nvCxnSpPr>
          <p:spPr>
            <a:xfrm rot="16200000" flipH="1">
              <a:off x="1883148" y="3401003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cxnSpLocks/>
              <a:endCxn id="35" idx="1"/>
            </p:cNvCxnSpPr>
            <p:nvPr/>
          </p:nvCxnSpPr>
          <p:spPr>
            <a:xfrm rot="16200000" flipH="1">
              <a:off x="1407770" y="4717111"/>
              <a:ext cx="2206342" cy="19069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cxnSpLocks/>
              <a:endCxn id="38" idx="1"/>
            </p:cNvCxnSpPr>
            <p:nvPr/>
          </p:nvCxnSpPr>
          <p:spPr>
            <a:xfrm rot="16200000" flipH="1">
              <a:off x="732100" y="4301712"/>
              <a:ext cx="3365305" cy="412705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143948" y="17709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3686160" y="2286000"/>
              <a:ext cx="1843809" cy="113672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3"/>
            </p:cNvCxnSpPr>
            <p:nvPr/>
          </p:nvCxnSpPr>
          <p:spPr>
            <a:xfrm rot="5400000">
              <a:off x="4174488" y="2991741"/>
              <a:ext cx="2061222" cy="64974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34" idx="3"/>
            </p:cNvCxnSpPr>
            <p:nvPr/>
          </p:nvCxnSpPr>
          <p:spPr>
            <a:xfrm rot="5400000">
              <a:off x="3867176" y="2104987"/>
              <a:ext cx="1481780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286000"/>
              <a:ext cx="2340386" cy="22860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endCxn id="35" idx="3"/>
            </p:cNvCxnSpPr>
            <p:nvPr/>
          </p:nvCxnSpPr>
          <p:spPr>
            <a:xfrm rot="5400000">
              <a:off x="3220497" y="3606684"/>
              <a:ext cx="2788367" cy="182951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cxnSpLocks/>
              <a:endCxn id="38" idx="3"/>
            </p:cNvCxnSpPr>
            <p:nvPr/>
          </p:nvCxnSpPr>
          <p:spPr>
            <a:xfrm rot="5400000">
              <a:off x="3035936" y="3696685"/>
              <a:ext cx="3172837" cy="181522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355061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5909217" y="4864897"/>
              <a:ext cx="1980643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9" idx="2"/>
              <a:endCxn id="43" idx="1"/>
            </p:cNvCxnSpPr>
            <p:nvPr/>
          </p:nvCxnSpPr>
          <p:spPr>
            <a:xfrm rot="16200000" flipH="1">
              <a:off x="2226110" y="3058040"/>
              <a:ext cx="554704" cy="17467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205956" y="1766207"/>
              <a:ext cx="804221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stCxn id="36" idx="2"/>
              <a:endCxn id="37" idx="1"/>
            </p:cNvCxnSpPr>
            <p:nvPr/>
          </p:nvCxnSpPr>
          <p:spPr>
            <a:xfrm rot="16200000" flipH="1">
              <a:off x="3430123" y="3938021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stCxn id="16" idx="3"/>
              <a:endCxn id="36" idx="3"/>
            </p:cNvCxnSpPr>
            <p:nvPr/>
          </p:nvCxnSpPr>
          <p:spPr>
            <a:xfrm rot="5400000">
              <a:off x="3695875" y="2276286"/>
              <a:ext cx="1824381" cy="184380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743200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5" y="2828802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4488138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4472708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4D76EB-4BA2-4874-9DF0-E21546CD23BD}"/>
                </a:ext>
              </a:extLst>
            </p:cNvPr>
            <p:cNvCxnSpPr>
              <a:cxnSpLocks/>
            </p:cNvCxnSpPr>
            <p:nvPr/>
          </p:nvCxnSpPr>
          <p:spPr>
            <a:xfrm>
              <a:off x="2415595" y="5189003"/>
              <a:ext cx="174674" cy="0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93D5E4E5-D81D-4A73-96E9-EA3C4CB3F1C5}"/>
                </a:ext>
              </a:extLst>
            </p:cNvPr>
            <p:cNvSpPr/>
            <p:nvPr/>
          </p:nvSpPr>
          <p:spPr>
            <a:xfrm>
              <a:off x="2566432" y="506342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QueueListPanel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1" name="Rectangle 11">
              <a:extLst>
                <a:ext uri="{FF2B5EF4-FFF2-40B4-BE49-F238E27FC236}">
                  <a16:creationId xmlns:a16="http://schemas.microsoft.com/office/drawing/2014/main" id="{B9AB03DC-E9AB-4B31-95B9-2C54E45ADC29}"/>
                </a:ext>
              </a:extLst>
            </p:cNvPr>
            <p:cNvSpPr/>
            <p:nvPr/>
          </p:nvSpPr>
          <p:spPr>
            <a:xfrm>
              <a:off x="3813229" y="530026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QueueCard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2" name="Elbow Connector 136">
              <a:extLst>
                <a:ext uri="{FF2B5EF4-FFF2-40B4-BE49-F238E27FC236}">
                  <a16:creationId xmlns:a16="http://schemas.microsoft.com/office/drawing/2014/main" id="{77A7C037-4DD9-4DF2-8CD0-6609B017891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3022678" y="5302539"/>
              <a:ext cx="790551" cy="1161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4" name="Freeform 117">
              <a:extLst>
                <a:ext uri="{FF2B5EF4-FFF2-40B4-BE49-F238E27FC236}">
                  <a16:creationId xmlns:a16="http://schemas.microsoft.com/office/drawing/2014/main" id="{8AB454C9-E153-4781-BBDF-38FC377F5613}"/>
                </a:ext>
              </a:extLst>
            </p:cNvPr>
            <p:cNvSpPr/>
            <p:nvPr/>
          </p:nvSpPr>
          <p:spPr>
            <a:xfrm flipV="1">
              <a:off x="3615227" y="5691662"/>
              <a:ext cx="3105679" cy="164687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E20C39-660B-4865-AA4D-BD6CDF2FB39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890" y="5175841"/>
              <a:ext cx="186899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AAF7026-CBC7-4E28-A272-B06D7B3F98D1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64" y="4618519"/>
              <a:ext cx="174674" cy="0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Rectangle 11">
              <a:extLst>
                <a:ext uri="{FF2B5EF4-FFF2-40B4-BE49-F238E27FC236}">
                  <a16:creationId xmlns:a16="http://schemas.microsoft.com/office/drawing/2014/main" id="{2944067F-3B71-420E-91B0-6AADC241EEDF}"/>
                </a:ext>
              </a:extLst>
            </p:cNvPr>
            <p:cNvSpPr/>
            <p:nvPr/>
          </p:nvSpPr>
          <p:spPr>
            <a:xfrm>
              <a:off x="2551255" y="4423098"/>
              <a:ext cx="1093635" cy="346357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PatientAppointmentPanel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>
              <a:extLst>
                <a:ext uri="{FF2B5EF4-FFF2-40B4-BE49-F238E27FC236}">
                  <a16:creationId xmlns:a16="http://schemas.microsoft.com/office/drawing/2014/main" id="{E3337880-4892-4E8B-9C00-744D766B3950}"/>
                </a:ext>
              </a:extLst>
            </p:cNvPr>
            <p:cNvSpPr/>
            <p:nvPr/>
          </p:nvSpPr>
          <p:spPr>
            <a:xfrm>
              <a:off x="3798052" y="4769455"/>
              <a:ext cx="1040906" cy="304227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AppointmentCard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136">
              <a:extLst>
                <a:ext uri="{FF2B5EF4-FFF2-40B4-BE49-F238E27FC236}">
                  <a16:creationId xmlns:a16="http://schemas.microsoft.com/office/drawing/2014/main" id="{4E40B83E-1A25-4B6C-9703-7D4F8758F91F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3007501" y="4771733"/>
              <a:ext cx="790551" cy="14983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Freeform 117">
              <a:extLst>
                <a:ext uri="{FF2B5EF4-FFF2-40B4-BE49-F238E27FC236}">
                  <a16:creationId xmlns:a16="http://schemas.microsoft.com/office/drawing/2014/main" id="{C7142AC6-C01E-4F55-921C-757025F6CEB9}"/>
                </a:ext>
              </a:extLst>
            </p:cNvPr>
            <p:cNvSpPr/>
            <p:nvPr/>
          </p:nvSpPr>
          <p:spPr>
            <a:xfrm flipV="1">
              <a:off x="4833794" y="4869516"/>
              <a:ext cx="1915939" cy="1015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840751-3E76-43B6-B791-7829995F6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21023" y="5586912"/>
              <a:ext cx="174674" cy="0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Rectangle 11">
              <a:extLst>
                <a:ext uri="{FF2B5EF4-FFF2-40B4-BE49-F238E27FC236}">
                  <a16:creationId xmlns:a16="http://schemas.microsoft.com/office/drawing/2014/main" id="{F0EF241A-D693-4712-852B-FF6ABC5D4A5A}"/>
                </a:ext>
              </a:extLst>
            </p:cNvPr>
            <p:cNvSpPr/>
            <p:nvPr/>
          </p:nvSpPr>
          <p:spPr>
            <a:xfrm>
              <a:off x="2571860" y="546132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CalendarPanel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DEAE7D-F260-4074-BEBE-9D0CB47C2F31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67" y="5562600"/>
              <a:ext cx="186899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Freeform 117">
              <a:extLst>
                <a:ext uri="{FF2B5EF4-FFF2-40B4-BE49-F238E27FC236}">
                  <a16:creationId xmlns:a16="http://schemas.microsoft.com/office/drawing/2014/main" id="{2DE7435E-690E-431D-9711-54E945261477}"/>
                </a:ext>
              </a:extLst>
            </p:cNvPr>
            <p:cNvSpPr/>
            <p:nvPr/>
          </p:nvSpPr>
          <p:spPr>
            <a:xfrm flipV="1">
              <a:off x="4811997" y="5405694"/>
              <a:ext cx="1944998" cy="50079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D36F72-C830-45B8-A273-A4D2A976B69C}"/>
                </a:ext>
              </a:extLst>
            </p:cNvPr>
            <p:cNvCxnSpPr>
              <a:cxnSpLocks/>
            </p:cNvCxnSpPr>
            <p:nvPr/>
          </p:nvCxnSpPr>
          <p:spPr>
            <a:xfrm>
              <a:off x="3637500" y="4657992"/>
              <a:ext cx="189156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2018-04-15T14:19:42Z</dcterms:modified>
</cp:coreProperties>
</file>