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48124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10893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81790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87227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Chew Xing Kai</cp:lastModifiedBy>
  <cp:revision>18</cp:revision>
  <dcterms:created xsi:type="dcterms:W3CDTF">2017-07-27T00:35:51Z</dcterms:created>
  <dcterms:modified xsi:type="dcterms:W3CDTF">2018-04-14T12:05:00Z</dcterms:modified>
</cp:coreProperties>
</file>