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56598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077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61561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45641"/>
              </p:ext>
            </p:extLst>
          </p:nvPr>
        </p:nvGraphicFramePr>
        <p:xfrm>
          <a:off x="2576310" y="2773224"/>
          <a:ext cx="2366897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668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= </a:t>
                      </a:r>
                      <a:r>
                        <a:rPr lang="en-SG" dirty="0"/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53671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Chew Xing Kai</cp:lastModifiedBy>
  <cp:revision>10</cp:revision>
  <dcterms:created xsi:type="dcterms:W3CDTF">2017-07-27T00:35:51Z</dcterms:created>
  <dcterms:modified xsi:type="dcterms:W3CDTF">2018-04-14T12:06:33Z</dcterms:modified>
</cp:coreProperties>
</file>