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1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7C81D8A5-64FA-43CA-A840-AD5956B10767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C697F45-641B-485D-883D-A42801488B09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="" xmlns:a16="http://schemas.microsoft.com/office/drawing/2014/main" id="{2510217E-1317-499D-9028-76B1365F9ECC}"/>
              </a:ext>
            </a:extLst>
          </p:cNvPr>
          <p:cNvSpPr/>
          <p:nvPr/>
        </p:nvSpPr>
        <p:spPr>
          <a:xfrm>
            <a:off x="5283333" y="2449859"/>
            <a:ext cx="1903398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>
                <a:latin typeface="Consolas" panose="020B0609020204030204" pitchFamily="49" charset="0"/>
              </a:rPr>
              <a:t>list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0B97786-43AA-465A-B0C2-C2BB0496C11A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42FA7501-57DB-4681-88CB-AD262A77BE84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59" name="Table 58">
            <a:extLst>
              <a:ext uri="{FF2B5EF4-FFF2-40B4-BE49-F238E27FC236}">
                <a16:creationId xmlns="" xmlns:a16="http://schemas.microsoft.com/office/drawing/2014/main" id="{F783E2E1-6BBF-4215-8FE5-79CEAD79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680610"/>
              </p:ext>
            </p:extLst>
          </p:nvPr>
        </p:nvGraphicFramePr>
        <p:xfrm>
          <a:off x="7448062" y="1945830"/>
          <a:ext cx="2317773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17773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prevImdb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="" xmlns:a16="http://schemas.microsoft.com/office/drawing/2014/main" id="{460795E0-D926-44E3-8F7F-A56B8876A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269377"/>
              </p:ext>
            </p:extLst>
          </p:nvPr>
        </p:nvGraphicFramePr>
        <p:xfrm>
          <a:off x="7448810" y="2756896"/>
          <a:ext cx="2341141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41141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 smtClean="0"/>
                        <a:t>prevImdb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E98426E3-A01D-4D73-B2AC-367E86BAA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185242"/>
              </p:ext>
            </p:extLst>
          </p:nvPr>
        </p:nvGraphicFramePr>
        <p:xfrm>
          <a:off x="-95940" y="1945830"/>
          <a:ext cx="2386523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86523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prevImdb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="" xmlns:a16="http://schemas.microsoft.com/office/drawing/2014/main" id="{99351F92-C437-44BD-BB06-B50D2B9FE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261465"/>
              </p:ext>
            </p:extLst>
          </p:nvPr>
        </p:nvGraphicFramePr>
        <p:xfrm>
          <a:off x="-95190" y="2756896"/>
          <a:ext cx="2385774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85774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 smtClean="0"/>
                        <a:t>prevImdb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23" name="Freeform 22"/>
          <p:cNvSpPr/>
          <p:nvPr/>
        </p:nvSpPr>
        <p:spPr>
          <a:xfrm>
            <a:off x="7296981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006092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493090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-220607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31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Chew Xing Kai</cp:lastModifiedBy>
  <cp:revision>11</cp:revision>
  <dcterms:created xsi:type="dcterms:W3CDTF">2017-07-27T00:35:51Z</dcterms:created>
  <dcterms:modified xsi:type="dcterms:W3CDTF">2018-04-14T12:06:58Z</dcterms:modified>
</cp:coreProperties>
</file>