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84256"/>
              </p:ext>
            </p:extLst>
          </p:nvPr>
        </p:nvGraphicFramePr>
        <p:xfrm>
          <a:off x="7381910" y="2736538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 smtClean="0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006092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9309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20607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Chew Xing Kai</cp:lastModifiedBy>
  <cp:revision>16</cp:revision>
  <dcterms:created xsi:type="dcterms:W3CDTF">2017-07-27T00:35:51Z</dcterms:created>
  <dcterms:modified xsi:type="dcterms:W3CDTF">2018-04-14T12:07:41Z</dcterms:modified>
</cp:coreProperties>
</file>