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72" r:id="rId3"/>
    <p:sldId id="267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0" y="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49A7EE-F904-4418-B807-E07C075D2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8519" r="90832" b="85555"/>
          <a:stretch/>
        </p:blipFill>
        <p:spPr>
          <a:xfrm>
            <a:off x="152400" y="381000"/>
            <a:ext cx="2514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0BF1F1-C0A5-4E73-B3C7-29E861BD7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" t="17408" r="22500" b="11481"/>
          <a:stretch/>
        </p:blipFill>
        <p:spPr>
          <a:xfrm>
            <a:off x="76200" y="1752600"/>
            <a:ext cx="9067800" cy="47310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CFDF78-1AEB-42D9-BDA4-729BB1F06714}"/>
              </a:ext>
            </a:extLst>
          </p:cNvPr>
          <p:cNvSpPr/>
          <p:nvPr/>
        </p:nvSpPr>
        <p:spPr>
          <a:xfrm>
            <a:off x="2432538" y="1711569"/>
            <a:ext cx="4349262" cy="4220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 Type in “find Betsy” and “select 1” again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0C70D2-5DE4-4DDA-A791-C4B6B36415E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52600" y="1863971"/>
            <a:ext cx="679938" cy="58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CCA716-F23E-4677-B48D-B83A1266B67F}"/>
              </a:ext>
            </a:extLst>
          </p:cNvPr>
          <p:cNvSpPr/>
          <p:nvPr/>
        </p:nvSpPr>
        <p:spPr>
          <a:xfrm>
            <a:off x="2514600" y="3965713"/>
            <a:ext cx="2286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2. You will see the updated next of kin details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BE909-5CA3-42AF-BC8B-98976118D224}"/>
              </a:ext>
            </a:extLst>
          </p:cNvPr>
          <p:cNvSpPr/>
          <p:nvPr/>
        </p:nvSpPr>
        <p:spPr>
          <a:xfrm>
            <a:off x="5181600" y="3048000"/>
            <a:ext cx="28956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FAD23-C1CC-485B-9900-5119E1EF5060}"/>
              </a:ext>
            </a:extLst>
          </p:cNvPr>
          <p:cNvCxnSpPr>
            <a:cxnSpLocks/>
          </p:cNvCxnSpPr>
          <p:nvPr/>
        </p:nvCxnSpPr>
        <p:spPr>
          <a:xfrm flipV="1">
            <a:off x="4800600" y="4267200"/>
            <a:ext cx="381000" cy="153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7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C916F2-8887-4275-9A9F-53F19F8E9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8519" r="94167" b="85555"/>
          <a:stretch/>
        </p:blipFill>
        <p:spPr>
          <a:xfrm>
            <a:off x="76200" y="1295400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0E2662-D4E2-4B71-B73E-BEC48EAED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15900" r="29142" b="11235"/>
          <a:stretch/>
        </p:blipFill>
        <p:spPr>
          <a:xfrm>
            <a:off x="228601" y="1752600"/>
            <a:ext cx="7772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DDE8B5-D5E6-4927-844B-2FAC8844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" t="8519" r="74166" b="85555"/>
          <a:stretch/>
        </p:blipFill>
        <p:spPr>
          <a:xfrm>
            <a:off x="228600" y="3810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ED938A-C8A2-4EB7-B2A0-ED7DF7F4F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" t="15926" r="72499" b="73704"/>
          <a:stretch/>
        </p:blipFill>
        <p:spPr>
          <a:xfrm>
            <a:off x="76198" y="1676400"/>
            <a:ext cx="836022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C648E18-0A6E-4919-80B8-A615DB69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5" r="22500" b="10000"/>
          <a:stretch/>
        </p:blipFill>
        <p:spPr>
          <a:xfrm>
            <a:off x="152400" y="1600200"/>
            <a:ext cx="8337176" cy="457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6F5135-57F6-4244-A219-33FE8D48CCAD}"/>
              </a:ext>
            </a:extLst>
          </p:cNvPr>
          <p:cNvSpPr/>
          <p:nvPr/>
        </p:nvSpPr>
        <p:spPr>
          <a:xfrm>
            <a:off x="2743200" y="5181600"/>
            <a:ext cx="22860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2. Scroll down and you will see the updated injury history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C71A75-BED5-4CBF-9145-67FAF06E2F0E}"/>
              </a:ext>
            </a:extLst>
          </p:cNvPr>
          <p:cNvSpPr/>
          <p:nvPr/>
        </p:nvSpPr>
        <p:spPr>
          <a:xfrm>
            <a:off x="5562600" y="5410200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0D9958-7C45-422E-A7B5-022F9F954D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029200" y="5524500"/>
            <a:ext cx="533400" cy="114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2C36AC-C0E0-4D67-8398-14939ECE5A2B}"/>
              </a:ext>
            </a:extLst>
          </p:cNvPr>
          <p:cNvSpPr/>
          <p:nvPr/>
        </p:nvSpPr>
        <p:spPr>
          <a:xfrm>
            <a:off x="2203938" y="1711569"/>
            <a:ext cx="4349262" cy="4220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 Type in “find Betsy” and “select 1” again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D9A15D-9E09-4D13-87F8-9BFC3FC24E2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524000" y="1863971"/>
            <a:ext cx="679938" cy="58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3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AA0402-9758-462D-91A5-4D702D6CB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8519" r="71667" b="85555"/>
          <a:stretch/>
        </p:blipFill>
        <p:spPr>
          <a:xfrm>
            <a:off x="76200" y="1295400"/>
            <a:ext cx="6286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4B255D-D070-4533-8E50-87172C673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15926" r="75000" b="75185"/>
          <a:stretch/>
        </p:blipFill>
        <p:spPr>
          <a:xfrm>
            <a:off x="76200" y="1676400"/>
            <a:ext cx="8839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3ADDCB-97CF-483D-A30E-ACD2BBE2A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" t="15926" r="63334" b="73704"/>
          <a:stretch/>
        </p:blipFill>
        <p:spPr>
          <a:xfrm>
            <a:off x="152400" y="1676400"/>
            <a:ext cx="7772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51</Words>
  <Application>Microsoft Office PowerPoint</Application>
  <PresentationFormat>On-screen Show (4:3)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85</cp:revision>
  <dcterms:created xsi:type="dcterms:W3CDTF">2016-07-22T14:33:02Z</dcterms:created>
  <dcterms:modified xsi:type="dcterms:W3CDTF">2018-04-15T13:11:34Z</dcterms:modified>
</cp:coreProperties>
</file>