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588" y="4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3733800" y="3352800"/>
            <a:ext cx="1600200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42278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Before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77825" y="422786"/>
            <a:ext cx="121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86D76-28D5-4CFC-A1D1-EB41CD8B9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34329" r="30782" b="17910"/>
          <a:stretch/>
        </p:blipFill>
        <p:spPr>
          <a:xfrm>
            <a:off x="609600" y="-381000"/>
            <a:ext cx="2568844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DC21A-9858-4088-9C97-9709487D4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88" b="13992"/>
          <a:stretch/>
        </p:blipFill>
        <p:spPr>
          <a:xfrm>
            <a:off x="5889356" y="1371600"/>
            <a:ext cx="2568844" cy="43910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DD4B7A-A6CC-4225-8B1A-08AC45C6F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656522"/>
            <a:ext cx="2362200" cy="6200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31CFEC-3BAC-48AE-8434-4B176F8EDBAC}"/>
              </a:ext>
            </a:extLst>
          </p:cNvPr>
          <p:cNvSpPr txBox="1"/>
          <p:nvPr/>
        </p:nvSpPr>
        <p:spPr>
          <a:xfrm>
            <a:off x="7520170" y="3962400"/>
            <a:ext cx="920445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Remark</a:t>
            </a:r>
          </a:p>
          <a:p>
            <a:r>
              <a:rPr lang="en-US" dirty="0">
                <a:solidFill>
                  <a:srgbClr val="FF0000"/>
                </a:solidFill>
              </a:rPr>
              <a:t>Added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B9ECD9-83E0-48ED-B3D1-CCB096AF0491}"/>
              </a:ext>
            </a:extLst>
          </p:cNvPr>
          <p:cNvCxnSpPr>
            <a:cxnSpLocks/>
          </p:cNvCxnSpPr>
          <p:nvPr/>
        </p:nvCxnSpPr>
        <p:spPr>
          <a:xfrm flipH="1">
            <a:off x="6709094" y="4343400"/>
            <a:ext cx="758506" cy="22860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Kun Hong</cp:lastModifiedBy>
  <cp:revision>76</cp:revision>
  <dcterms:created xsi:type="dcterms:W3CDTF">2016-07-22T14:33:02Z</dcterms:created>
  <dcterms:modified xsi:type="dcterms:W3CDTF">2018-04-15T07:14:27Z</dcterms:modified>
</cp:coreProperties>
</file>