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12063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35630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8390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54261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543314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357132" y="386709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111838" y="3491841"/>
            <a:ext cx="1346134" cy="7447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Return error message</a:t>
            </a:r>
            <a:endParaRPr lang="en-SG" sz="1801" dirty="0"/>
          </a:p>
        </p:txBody>
      </p:sp>
      <p:sp>
        <p:nvSpPr>
          <p:cNvPr id="26" name="Diamond 25">
            <a:extLst>
              <a:ext uri="{FF2B5EF4-FFF2-40B4-BE49-F238E27FC236}">
                <a16:creationId xmlns=""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54573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=""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204493" y="308385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795269" y="383934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6088258" y="1906057"/>
            <a:ext cx="141402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[subject </a:t>
            </a:r>
            <a:r>
              <a:rPr lang="en-SG" sz="1801" dirty="0" smtClean="0"/>
              <a:t>was not added previously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256184" y="2542288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=""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461521" y="307750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70" idx="1"/>
          </p:cNvCxnSpPr>
          <p:nvPr/>
        </p:nvCxnSpPr>
        <p:spPr>
          <a:xfrm>
            <a:off x="9685259" y="3324241"/>
            <a:ext cx="169705" cy="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835407" y="3206406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3794805" y="3547165"/>
            <a:ext cx="305925" cy="32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0"/>
            <a:endCxn id="26" idx="0"/>
          </p:cNvCxnSpPr>
          <p:nvPr/>
        </p:nvCxnSpPr>
        <p:spPr>
          <a:xfrm rot="5400000" flipH="1" flipV="1">
            <a:off x="4784905" y="2076300"/>
            <a:ext cx="12700" cy="20024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5457972" y="3558274"/>
            <a:ext cx="328141" cy="305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6026496" y="3317889"/>
            <a:ext cx="43502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855177" y="2676499"/>
            <a:ext cx="247735" cy="5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8070214" y="2189962"/>
            <a:ext cx="6352" cy="2742972"/>
          </a:xfrm>
          <a:prstGeom prst="bentConnector3">
            <a:avLst>
              <a:gd name="adj1" fmla="val 3698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46" idx="0"/>
          </p:cNvCxnSpPr>
          <p:nvPr/>
        </p:nvCxnSpPr>
        <p:spPr>
          <a:xfrm>
            <a:off x="8890595" y="2829771"/>
            <a:ext cx="554281" cy="254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584038" y="2452487"/>
            <a:ext cx="141402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[valid input]</a:t>
            </a:r>
            <a:endParaRPr lang="en-SG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7283524" y="2519607"/>
            <a:ext cx="157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Add subject to subject list</a:t>
            </a:r>
            <a:endParaRPr lang="en-SG" dirty="0"/>
          </a:p>
        </p:txBody>
      </p:sp>
      <p:sp>
        <p:nvSpPr>
          <p:cNvPr id="70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854964" y="2903704"/>
            <a:ext cx="1570355" cy="8525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Replace student with new student </a:t>
            </a:r>
            <a:endParaRPr lang="en-SG" sz="1801" dirty="0"/>
          </a:p>
        </p:txBody>
      </p:sp>
      <p:cxnSp>
        <p:nvCxnSpPr>
          <p:cNvPr id="76" name="Straight Arrow Connector 75"/>
          <p:cNvCxnSpPr>
            <a:stCxn id="70" idx="3"/>
            <a:endCxn id="68" idx="2"/>
          </p:cNvCxnSpPr>
          <p:nvPr/>
        </p:nvCxnSpPr>
        <p:spPr>
          <a:xfrm flipV="1">
            <a:off x="11425319" y="3324241"/>
            <a:ext cx="410088" cy="5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Xin Hui Tey</cp:lastModifiedBy>
  <cp:revision>8</cp:revision>
  <dcterms:created xsi:type="dcterms:W3CDTF">2017-07-28T00:49:09Z</dcterms:created>
  <dcterms:modified xsi:type="dcterms:W3CDTF">2018-04-14T15:42:15Z</dcterms:modified>
</cp:coreProperties>
</file>