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432" y="8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sort</a:t>
            </a:r>
            <a:r>
              <a:rPr lang="en-US" sz="1600" dirty="0" err="1" smtClean="0">
                <a:solidFill>
                  <a:schemeClr val="bg1"/>
                </a:solidFill>
              </a:rPr>
              <a:t>:Sort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12348" y="2728010"/>
            <a:ext cx="16534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smtClean="0">
                <a:solidFill>
                  <a:srgbClr val="0070C0"/>
                </a:solidFill>
              </a:rPr>
              <a:t>sort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name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05086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205823" y="4050281"/>
            <a:ext cx="12192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sort</a:t>
            </a:r>
            <a:r>
              <a:rPr lang="en-US" dirty="0" err="1" smtClean="0">
                <a:solidFill>
                  <a:srgbClr val="7030A0"/>
                </a:solidFill>
              </a:rPr>
              <a:t>PersonList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(parameter)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9530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</a:t>
            </a:r>
            <a:r>
              <a:rPr lang="en-US" sz="1200" dirty="0" smtClean="0"/>
              <a:t>(“name”)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</a:t>
            </a:r>
            <a:r>
              <a:rPr lang="en-US" dirty="0" smtClean="0"/>
              <a:t>sort name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013467" y="521977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273249" y="3959008"/>
            <a:ext cx="4699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Sort</a:t>
            </a:r>
            <a:r>
              <a:rPr lang="en-US" sz="1600" dirty="0" err="1" smtClean="0">
                <a:solidFill>
                  <a:schemeClr val="bg1"/>
                </a:solidFill>
              </a:rPr>
              <a:t>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38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71</cp:revision>
  <dcterms:created xsi:type="dcterms:W3CDTF">2016-07-22T14:33:02Z</dcterms:created>
  <dcterms:modified xsi:type="dcterms:W3CDTF">2018-03-21T18:11:49Z</dcterms:modified>
</cp:coreProperties>
</file>