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310" y="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3352800" y="3914775"/>
            <a:ext cx="2309122" cy="657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13348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77825" y="1334869"/>
            <a:ext cx="121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After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4E426-548E-4423-97D4-1E33898C7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89"/>
          <a:stretch/>
        </p:blipFill>
        <p:spPr>
          <a:xfrm>
            <a:off x="762000" y="2036143"/>
            <a:ext cx="2232922" cy="4059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4FF95-B2AD-4037-94B5-AE8B06C97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036143"/>
            <a:ext cx="2232921" cy="4059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3ADA7-2AD8-4EB8-AEFB-828471F11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103" y="3429000"/>
            <a:ext cx="1731498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E3223-30AF-4C91-8B50-AD043D7BA99B}"/>
              </a:ext>
            </a:extLst>
          </p:cNvPr>
          <p:cNvSpPr txBox="1"/>
          <p:nvPr/>
        </p:nvSpPr>
        <p:spPr>
          <a:xfrm>
            <a:off x="3505200" y="3124200"/>
            <a:ext cx="16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Enter Command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Kun Hong</cp:lastModifiedBy>
  <cp:revision>75</cp:revision>
  <dcterms:created xsi:type="dcterms:W3CDTF">2016-07-22T14:33:02Z</dcterms:created>
  <dcterms:modified xsi:type="dcterms:W3CDTF">2018-04-15T07:09:48Z</dcterms:modified>
</cp:coreProperties>
</file>