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878" y="-6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010911"/>
            <a:ext cx="1269181" cy="7633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TagReplace</a:t>
            </a: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TagReplace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32" y="3011269"/>
            <a:ext cx="147517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tagreplace</a:t>
            </a:r>
            <a:r>
              <a:rPr lang="en-US" sz="1400" dirty="0">
                <a:solidFill>
                  <a:srgbClr val="0070C0"/>
                </a:solidFill>
              </a:rPr>
              <a:t> t/TAGNAME t/TAGNAME”)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5086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05823" y="4050281"/>
            <a:ext cx="121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replaceTag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r>
              <a:rPr lang="en-US" dirty="0">
                <a:solidFill>
                  <a:srgbClr val="7030A0"/>
                </a:solidFill>
              </a:rPr>
              <a:t>(parameter)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71016" y="3657600"/>
            <a:ext cx="1281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parse(“t/TAGNAME t/TAGNAME”)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52600" y="2895600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parse(“</a:t>
            </a:r>
            <a:r>
              <a:rPr lang="en-US" dirty="0" err="1"/>
              <a:t>tagreplace</a:t>
            </a:r>
            <a:r>
              <a:rPr lang="en-US" dirty="0"/>
              <a:t> t/TAGNAME t/TAGNAME”)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13467" y="52197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73249" y="3959008"/>
            <a:ext cx="4699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sort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2" y="2708961"/>
            <a:ext cx="1662444" cy="6529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TagReplace</a:t>
            </a:r>
            <a:r>
              <a:rPr lang="en-US" sz="1600" dirty="0">
                <a:solidFill>
                  <a:schemeClr val="bg1"/>
                </a:solidFill>
              </a:rPr>
              <a:t> 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Kun Hong Chua</cp:lastModifiedBy>
  <cp:revision>76</cp:revision>
  <dcterms:created xsi:type="dcterms:W3CDTF">2016-07-22T14:33:02Z</dcterms:created>
  <dcterms:modified xsi:type="dcterms:W3CDTF">2018-03-23T10:07:24Z</dcterms:modified>
</cp:coreProperties>
</file>