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69" r:id="rId3"/>
    <p:sldId id="268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3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0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0" y="237639"/>
            <a:ext cx="8534400" cy="479155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515811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816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35074" cy="32299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6600" y="423022"/>
            <a:ext cx="1515812" cy="4676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96436" y="1839984"/>
            <a:ext cx="14543" cy="25485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12009" y="1839984"/>
            <a:ext cx="168854" cy="235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228600" y="1261999"/>
            <a:ext cx="17675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30982" y="1042867"/>
            <a:ext cx="17296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addPerson</a:t>
            </a:r>
            <a:r>
              <a:rPr lang="en-US" sz="1400" dirty="0">
                <a:solidFill>
                  <a:srgbClr val="0070C0"/>
                </a:solidFill>
              </a:rPr>
              <a:t>(invest)</a:t>
            </a:r>
          </a:p>
        </p:txBody>
      </p:sp>
      <p:cxnSp>
        <p:nvCxnSpPr>
          <p:cNvPr id="34" name="Straight Arrow Connector 33"/>
          <p:cNvCxnSpPr>
            <a:cxnSpLocks/>
            <a:endCxn id="109" idx="2"/>
          </p:cNvCxnSpPr>
          <p:nvPr/>
        </p:nvCxnSpPr>
        <p:spPr>
          <a:xfrm>
            <a:off x="3415803" y="3765078"/>
            <a:ext cx="4013890" cy="748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30319" y="2524082"/>
            <a:ext cx="128855" cy="533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4250166" y="2544350"/>
            <a:ext cx="19922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31976" y="2572916"/>
            <a:ext cx="1095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addCrimeCase</a:t>
            </a:r>
            <a:r>
              <a:rPr lang="en-US" sz="1200" dirty="0"/>
              <a:t>(c)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19495" y="1116675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addPerson</a:t>
            </a:r>
            <a:r>
              <a:rPr lang="en-US" dirty="0"/>
              <a:t>(invest)</a:t>
            </a:r>
          </a:p>
        </p:txBody>
      </p:sp>
      <p:cxnSp>
        <p:nvCxnSpPr>
          <p:cNvPr id="90" name="Straight Arrow Connector 89"/>
          <p:cNvCxnSpPr>
            <a:cxnSpLocks/>
            <a:endCxn id="65" idx="2"/>
          </p:cNvCxnSpPr>
          <p:nvPr/>
        </p:nvCxnSpPr>
        <p:spPr>
          <a:xfrm>
            <a:off x="4389232" y="3037071"/>
            <a:ext cx="1905515" cy="204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39304" y="1905793"/>
            <a:ext cx="10058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435755" y="875237"/>
            <a:ext cx="0" cy="34948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095543" y="3535790"/>
            <a:ext cx="32757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606208" y="1461982"/>
            <a:ext cx="1384240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in:Investigator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209588" y="1740633"/>
            <a:ext cx="14006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3910627"/>
            <a:ext cx="2254473" cy="666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209588" y="2068724"/>
            <a:ext cx="2086848" cy="719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324694" y="3307398"/>
            <a:ext cx="1133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add(investigator)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89E4D28-EC39-4FCB-BA3B-B4E90899F7FA}"/>
              </a:ext>
            </a:extLst>
          </p:cNvPr>
          <p:cNvCxnSpPr>
            <a:cxnSpLocks/>
            <a:endCxn id="49" idx="0"/>
          </p:cNvCxnSpPr>
          <p:nvPr/>
        </p:nvCxnSpPr>
        <p:spPr>
          <a:xfrm rot="16200000" flipH="1">
            <a:off x="3958657" y="1422569"/>
            <a:ext cx="316930" cy="70888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78580" y="1258311"/>
            <a:ext cx="114825" cy="26907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69F09F-AC25-401A-AFA7-36F4B062AF9A}"/>
              </a:ext>
            </a:extLst>
          </p:cNvPr>
          <p:cNvSpPr txBox="1"/>
          <p:nvPr/>
        </p:nvSpPr>
        <p:spPr>
          <a:xfrm>
            <a:off x="3993507" y="1207906"/>
            <a:ext cx="23405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syncWithMasterTagLis</a:t>
            </a:r>
            <a:r>
              <a:rPr lang="en-US" dirty="0"/>
              <a:t>(invest)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7FBAB-7A65-4A1C-A04D-C41B17A5E006}"/>
              </a:ext>
            </a:extLst>
          </p:cNvPr>
          <p:cNvSpPr txBox="1"/>
          <p:nvPr/>
        </p:nvSpPr>
        <p:spPr>
          <a:xfrm>
            <a:off x="4320593" y="1853280"/>
            <a:ext cx="10058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investigator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215697-7888-4000-A0CD-ACB91796D013}"/>
              </a:ext>
            </a:extLst>
          </p:cNvPr>
          <p:cNvSpPr txBox="1"/>
          <p:nvPr/>
        </p:nvSpPr>
        <p:spPr>
          <a:xfrm>
            <a:off x="4126714" y="2154774"/>
            <a:ext cx="15318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sz="1200" dirty="0" err="1"/>
              <a:t>convertHashToCases</a:t>
            </a:r>
            <a:endParaRPr lang="en-US" sz="1200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BB9F7B3-728A-4EF7-827C-9768BF3A2C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8629" y="2161543"/>
            <a:ext cx="325802" cy="151206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95543" y="1616478"/>
            <a:ext cx="114045" cy="170973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B559836-58BB-47BF-8E2A-5C3BA663F90D}"/>
              </a:ext>
            </a:extLst>
          </p:cNvPr>
          <p:cNvCxnSpPr>
            <a:cxnSpLocks/>
            <a:stCxn id="86" idx="2"/>
          </p:cNvCxnSpPr>
          <p:nvPr/>
        </p:nvCxnSpPr>
        <p:spPr>
          <a:xfrm rot="5400000">
            <a:off x="4153738" y="3131532"/>
            <a:ext cx="118185" cy="120439"/>
          </a:xfrm>
          <a:prstGeom prst="bentConnector2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188468" y="2381977"/>
            <a:ext cx="169161" cy="750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92188E-A4B5-45E4-8F73-67231E9CC3CB}"/>
              </a:ext>
            </a:extLst>
          </p:cNvPr>
          <p:cNvSpPr txBox="1"/>
          <p:nvPr/>
        </p:nvSpPr>
        <p:spPr>
          <a:xfrm>
            <a:off x="3548902" y="3276620"/>
            <a:ext cx="15318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investigator</a:t>
            </a:r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1A38B1F-176D-47E4-B48D-21250224C7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75968" y="3332011"/>
            <a:ext cx="120440" cy="118185"/>
          </a:xfrm>
          <a:prstGeom prst="bentConnector3">
            <a:avLst>
              <a:gd name="adj1" fmla="val 50000"/>
            </a:avLst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FE46A5-E150-4DED-9664-F557BD88F3EE}"/>
              </a:ext>
            </a:extLst>
          </p:cNvPr>
          <p:cNvSpPr/>
          <p:nvPr/>
        </p:nvSpPr>
        <p:spPr>
          <a:xfrm>
            <a:off x="3367354" y="2450565"/>
            <a:ext cx="3095100" cy="659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Rectangle: Single Corner Snipped 102">
            <a:extLst>
              <a:ext uri="{FF2B5EF4-FFF2-40B4-BE49-F238E27FC236}">
                <a16:creationId xmlns:a16="http://schemas.microsoft.com/office/drawing/2014/main" id="{D96CDE33-4ECC-4AD2-BC43-A7892B4AB64B}"/>
              </a:ext>
            </a:extLst>
          </p:cNvPr>
          <p:cNvSpPr/>
          <p:nvPr/>
        </p:nvSpPr>
        <p:spPr>
          <a:xfrm flipV="1">
            <a:off x="3367861" y="2453587"/>
            <a:ext cx="577963" cy="25999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02FB16-01DB-4D13-ADC7-272A9A9BC1A8}"/>
              </a:ext>
            </a:extLst>
          </p:cNvPr>
          <p:cNvSpPr txBox="1"/>
          <p:nvPr/>
        </p:nvSpPr>
        <p:spPr>
          <a:xfrm>
            <a:off x="3185915" y="246047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loop</a:t>
            </a:r>
          </a:p>
        </p:txBody>
      </p:sp>
      <p:sp>
        <p:nvSpPr>
          <p:cNvPr id="107" name="Rectangle 62">
            <a:extLst>
              <a:ext uri="{FF2B5EF4-FFF2-40B4-BE49-F238E27FC236}">
                <a16:creationId xmlns:a16="http://schemas.microsoft.com/office/drawing/2014/main" id="{C1E5BEDA-682F-4401-986B-2F60A62FC5EB}"/>
              </a:ext>
            </a:extLst>
          </p:cNvPr>
          <p:cNvSpPr/>
          <p:nvPr/>
        </p:nvSpPr>
        <p:spPr>
          <a:xfrm>
            <a:off x="6052328" y="412770"/>
            <a:ext cx="2402117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persons:UniquePersonList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E39E31-F9A8-4B50-8CF1-19566EA8970A}"/>
              </a:ext>
            </a:extLst>
          </p:cNvPr>
          <p:cNvSpPr/>
          <p:nvPr/>
        </p:nvSpPr>
        <p:spPr>
          <a:xfrm>
            <a:off x="7371328" y="3535790"/>
            <a:ext cx="116730" cy="2367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0D304D-C9D7-4AEE-AED0-CBD960B025E2}"/>
              </a:ext>
            </a:extLst>
          </p:cNvPr>
          <p:cNvCxnSpPr>
            <a:cxnSpLocks/>
          </p:cNvCxnSpPr>
          <p:nvPr/>
        </p:nvCxnSpPr>
        <p:spPr>
          <a:xfrm>
            <a:off x="-228600" y="4488219"/>
            <a:ext cx="17675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2">
            <a:extLst>
              <a:ext uri="{FF2B5EF4-FFF2-40B4-BE49-F238E27FC236}">
                <a16:creationId xmlns:a16="http://schemas.microsoft.com/office/drawing/2014/main" id="{00830E11-290B-41F6-A0DB-1EE281781519}"/>
              </a:ext>
            </a:extLst>
          </p:cNvPr>
          <p:cNvSpPr/>
          <p:nvPr/>
        </p:nvSpPr>
        <p:spPr>
          <a:xfrm>
            <a:off x="8715839" y="412770"/>
            <a:ext cx="1670495" cy="461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0B5DFD-4F21-4903-9132-7092F8E6310A}"/>
              </a:ext>
            </a:extLst>
          </p:cNvPr>
          <p:cNvCxnSpPr>
            <a:cxnSpLocks/>
          </p:cNvCxnSpPr>
          <p:nvPr/>
        </p:nvCxnSpPr>
        <p:spPr>
          <a:xfrm>
            <a:off x="9474120" y="856074"/>
            <a:ext cx="17747" cy="465371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E19A358-9ACB-443A-8C44-1FE373BD5F87}"/>
              </a:ext>
            </a:extLst>
          </p:cNvPr>
          <p:cNvSpPr/>
          <p:nvPr/>
        </p:nvSpPr>
        <p:spPr>
          <a:xfrm>
            <a:off x="9408478" y="4143839"/>
            <a:ext cx="166778" cy="285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742F1C-9F39-48BB-9B6D-0A7449BF7DA3}"/>
              </a:ext>
            </a:extLst>
          </p:cNvPr>
          <p:cNvCxnSpPr>
            <a:cxnSpLocks/>
          </p:cNvCxnSpPr>
          <p:nvPr/>
        </p:nvCxnSpPr>
        <p:spPr>
          <a:xfrm>
            <a:off x="1674025" y="4146880"/>
            <a:ext cx="7716706" cy="36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C170C8-4CF9-4A84-BA66-F9DE3E6A747B}"/>
              </a:ext>
            </a:extLst>
          </p:cNvPr>
          <p:cNvCxnSpPr>
            <a:cxnSpLocks/>
          </p:cNvCxnSpPr>
          <p:nvPr/>
        </p:nvCxnSpPr>
        <p:spPr>
          <a:xfrm>
            <a:off x="1682968" y="4424011"/>
            <a:ext cx="77255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96185E-2EC5-4053-A08A-E87953F1CEAB}"/>
              </a:ext>
            </a:extLst>
          </p:cNvPr>
          <p:cNvSpPr/>
          <p:nvPr/>
        </p:nvSpPr>
        <p:spPr>
          <a:xfrm>
            <a:off x="7424120" y="382651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raise(new </a:t>
            </a:r>
            <a:r>
              <a:rPr lang="en-US" altLang="en-US" sz="1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InvestigapptorChangedEvent</a:t>
            </a:r>
            <a:r>
              <a:rPr lang="en-US" alt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en-US" alt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800" y="237640"/>
            <a:ext cx="7696200" cy="29627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515811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2140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25118" y="1258312"/>
            <a:ext cx="162811" cy="16372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6600" y="423022"/>
            <a:ext cx="1515812" cy="4676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52400" y="1261999"/>
            <a:ext cx="13865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0694" y="999998"/>
            <a:ext cx="17296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deletePerson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i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19495" y="1116675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deletePerson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04207" y="1432917"/>
            <a:ext cx="10058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remove(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477000" y="856271"/>
            <a:ext cx="0" cy="21917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11009" y="2426029"/>
            <a:ext cx="2254473" cy="666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4136175" y="2209796"/>
            <a:ext cx="23408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62">
            <a:extLst>
              <a:ext uri="{FF2B5EF4-FFF2-40B4-BE49-F238E27FC236}">
                <a16:creationId xmlns:a16="http://schemas.microsoft.com/office/drawing/2014/main" id="{C1E5BEDA-682F-4401-986B-2F60A62FC5EB}"/>
              </a:ext>
            </a:extLst>
          </p:cNvPr>
          <p:cNvSpPr/>
          <p:nvPr/>
        </p:nvSpPr>
        <p:spPr>
          <a:xfrm>
            <a:off x="5340968" y="423022"/>
            <a:ext cx="2402117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persons:UniquePersonList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32AEE5-7402-426D-BFE8-949268C19D46}"/>
              </a:ext>
            </a:extLst>
          </p:cNvPr>
          <p:cNvCxnSpPr>
            <a:cxnSpLocks/>
          </p:cNvCxnSpPr>
          <p:nvPr/>
        </p:nvCxnSpPr>
        <p:spPr>
          <a:xfrm>
            <a:off x="4127558" y="1648361"/>
            <a:ext cx="23295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0ED6CB2-1CFB-4ADA-8CF9-494F2A613D49}"/>
              </a:ext>
            </a:extLst>
          </p:cNvPr>
          <p:cNvSpPr/>
          <p:nvPr/>
        </p:nvSpPr>
        <p:spPr>
          <a:xfrm>
            <a:off x="6418208" y="1628395"/>
            <a:ext cx="132893" cy="5814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5EB495-9509-4B0A-BA6E-EA3C2D298197}"/>
              </a:ext>
            </a:extLst>
          </p:cNvPr>
          <p:cNvSpPr txBox="1"/>
          <p:nvPr/>
        </p:nvSpPr>
        <p:spPr>
          <a:xfrm>
            <a:off x="4454043" y="2295351"/>
            <a:ext cx="10058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true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966B4A-AED5-4291-B520-E2B3A958C919}"/>
              </a:ext>
            </a:extLst>
          </p:cNvPr>
          <p:cNvCxnSpPr>
            <a:cxnSpLocks/>
          </p:cNvCxnSpPr>
          <p:nvPr/>
        </p:nvCxnSpPr>
        <p:spPr>
          <a:xfrm>
            <a:off x="4034506" y="1407432"/>
            <a:ext cx="0" cy="14881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258311"/>
            <a:ext cx="148978" cy="11851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F4E93F-64E1-475B-95E1-9C41AA1C8CBA}"/>
              </a:ext>
            </a:extLst>
          </p:cNvPr>
          <p:cNvCxnSpPr>
            <a:cxnSpLocks/>
          </p:cNvCxnSpPr>
          <p:nvPr/>
        </p:nvCxnSpPr>
        <p:spPr>
          <a:xfrm>
            <a:off x="138567" y="2895600"/>
            <a:ext cx="13865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62">
            <a:extLst>
              <a:ext uri="{FF2B5EF4-FFF2-40B4-BE49-F238E27FC236}">
                <a16:creationId xmlns:a16="http://schemas.microsoft.com/office/drawing/2014/main" id="{7B4FF022-9FAF-438B-B21E-23ED2AB5D541}"/>
              </a:ext>
            </a:extLst>
          </p:cNvPr>
          <p:cNvSpPr/>
          <p:nvPr/>
        </p:nvSpPr>
        <p:spPr>
          <a:xfrm>
            <a:off x="8156352" y="422906"/>
            <a:ext cx="1670495" cy="461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383031-6209-4102-AECD-5B254E462597}"/>
              </a:ext>
            </a:extLst>
          </p:cNvPr>
          <p:cNvCxnSpPr>
            <a:cxnSpLocks/>
          </p:cNvCxnSpPr>
          <p:nvPr/>
        </p:nvCxnSpPr>
        <p:spPr>
          <a:xfrm>
            <a:off x="8914633" y="866210"/>
            <a:ext cx="8901" cy="233419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7D582C9-3532-4406-8D36-7DFB3B633846}"/>
              </a:ext>
            </a:extLst>
          </p:cNvPr>
          <p:cNvSpPr/>
          <p:nvPr/>
        </p:nvSpPr>
        <p:spPr>
          <a:xfrm>
            <a:off x="8826443" y="2499808"/>
            <a:ext cx="166778" cy="285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759CEF-2836-4D0A-9223-31CF81889096}"/>
              </a:ext>
            </a:extLst>
          </p:cNvPr>
          <p:cNvCxnSpPr>
            <a:cxnSpLocks/>
          </p:cNvCxnSpPr>
          <p:nvPr/>
        </p:nvCxnSpPr>
        <p:spPr>
          <a:xfrm>
            <a:off x="1708245" y="2527575"/>
            <a:ext cx="71281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F252B-138D-4CC8-8E0C-54D3227EAC06}"/>
              </a:ext>
            </a:extLst>
          </p:cNvPr>
          <p:cNvCxnSpPr>
            <a:cxnSpLocks/>
          </p:cNvCxnSpPr>
          <p:nvPr/>
        </p:nvCxnSpPr>
        <p:spPr>
          <a:xfrm>
            <a:off x="1708245" y="2801018"/>
            <a:ext cx="71458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5279659-E028-4782-B303-04AFC8DB6B7F}"/>
              </a:ext>
            </a:extLst>
          </p:cNvPr>
          <p:cNvSpPr/>
          <p:nvPr/>
        </p:nvSpPr>
        <p:spPr>
          <a:xfrm>
            <a:off x="6869768" y="220352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raise(new </a:t>
            </a:r>
            <a:r>
              <a:rPr lang="en-US" altLang="en-US" sz="1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InvestigapptorChangedEvent</a:t>
            </a:r>
            <a:r>
              <a:rPr lang="en-US" alt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en-US" alt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3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599"/>
            <a:ext cx="8076084" cy="59435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5845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2" y="1258311"/>
            <a:ext cx="118944" cy="38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6600" y="423022"/>
            <a:ext cx="15158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1151" y="907617"/>
            <a:ext cx="9439" cy="18713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4391" y="1365809"/>
            <a:ext cx="134270" cy="11762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584684" y="1050805"/>
            <a:ext cx="11678" cy="15861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25592" cy="178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addinvestigator</a:t>
            </a:r>
            <a:endParaRPr lang="en-US" sz="1400" dirty="0">
              <a:solidFill>
                <a:srgbClr val="0070C0"/>
              </a:solidFill>
            </a:endParaRP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DETAILS”)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1"/>
            <a:ext cx="60041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96746" y="178707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9044" y="254209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0457" y="510023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33929" y="1956575"/>
            <a:ext cx="113482" cy="5166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647411" y="2057400"/>
            <a:ext cx="4485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15760" y="1135929"/>
            <a:ext cx="189955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</a:t>
            </a:r>
            <a:r>
              <a:rPr lang="en-US" dirty="0" err="1"/>
              <a:t>addinvestigator</a:t>
            </a:r>
            <a:r>
              <a:rPr lang="en-US" dirty="0"/>
              <a:t> DETAILS)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728" y="485514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90712" y="1787154"/>
            <a:ext cx="167049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a:AddInvesitgatorCommand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79089" y="2241591"/>
            <a:ext cx="133484" cy="143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5647411" y="2385060"/>
            <a:ext cx="1231678" cy="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16866" y="228479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5202" y="250618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39171" y="1049290"/>
            <a:ext cx="1911660" cy="5512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a:AddInvestigator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17463" y="1970598"/>
            <a:ext cx="14164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5906882" y="238506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6949501" y="2231815"/>
            <a:ext cx="15529" cy="30839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C380906-6C39-4E2B-ACFC-B67EF3FE27F3}"/>
              </a:ext>
            </a:extLst>
          </p:cNvPr>
          <p:cNvCxnSpPr>
            <a:cxnSpLocks/>
          </p:cNvCxnSpPr>
          <p:nvPr/>
        </p:nvCxnSpPr>
        <p:spPr>
          <a:xfrm flipV="1">
            <a:off x="4112872" y="2458366"/>
            <a:ext cx="1406052" cy="148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8360C55-CB62-425C-80C8-EF01589458C5}"/>
              </a:ext>
            </a:extLst>
          </p:cNvPr>
          <p:cNvSpPr/>
          <p:nvPr/>
        </p:nvSpPr>
        <p:spPr>
          <a:xfrm>
            <a:off x="6880194" y="2730047"/>
            <a:ext cx="139235" cy="22991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8B03EB-E002-4C5A-A11B-A02347E41997}"/>
              </a:ext>
            </a:extLst>
          </p:cNvPr>
          <p:cNvSpPr txBox="1"/>
          <p:nvPr/>
        </p:nvSpPr>
        <p:spPr>
          <a:xfrm>
            <a:off x="4115753" y="2429922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03BB2D-B6E5-4FCD-B227-08A52896D4A2}"/>
              </a:ext>
            </a:extLst>
          </p:cNvPr>
          <p:cNvCxnSpPr>
            <a:cxnSpLocks/>
          </p:cNvCxnSpPr>
          <p:nvPr/>
        </p:nvCxnSpPr>
        <p:spPr>
          <a:xfrm>
            <a:off x="1699044" y="2729974"/>
            <a:ext cx="51800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56DA644-F454-4F2B-8DC4-CC39F0D1BAA5}"/>
              </a:ext>
            </a:extLst>
          </p:cNvPr>
          <p:cNvSpPr txBox="1"/>
          <p:nvPr/>
        </p:nvSpPr>
        <p:spPr>
          <a:xfrm>
            <a:off x="3774836" y="27309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B7541E9-7CA8-4497-B282-30ADBA954B6A}"/>
              </a:ext>
            </a:extLst>
          </p:cNvPr>
          <p:cNvCxnSpPr>
            <a:cxnSpLocks/>
          </p:cNvCxnSpPr>
          <p:nvPr/>
        </p:nvCxnSpPr>
        <p:spPr>
          <a:xfrm>
            <a:off x="1661375" y="5013756"/>
            <a:ext cx="52177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4390B05-ED27-4187-81C3-BD081F0C6A0F}"/>
              </a:ext>
            </a:extLst>
          </p:cNvPr>
          <p:cNvSpPr txBox="1"/>
          <p:nvPr/>
        </p:nvSpPr>
        <p:spPr>
          <a:xfrm>
            <a:off x="4111383" y="502459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993D4A7-BF68-4798-B1A4-3ABE93708F46}"/>
              </a:ext>
            </a:extLst>
          </p:cNvPr>
          <p:cNvSpPr txBox="1"/>
          <p:nvPr/>
        </p:nvSpPr>
        <p:spPr>
          <a:xfrm>
            <a:off x="3380811" y="1992881"/>
            <a:ext cx="20449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 (“DETAILS”)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879D69D-1F64-4DE6-8109-316637019615}"/>
              </a:ext>
            </a:extLst>
          </p:cNvPr>
          <p:cNvCxnSpPr>
            <a:cxnSpLocks/>
          </p:cNvCxnSpPr>
          <p:nvPr/>
        </p:nvCxnSpPr>
        <p:spPr>
          <a:xfrm>
            <a:off x="7044355" y="4889211"/>
            <a:ext cx="10769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7A920A4-1338-4230-864E-1504463DC912}"/>
              </a:ext>
            </a:extLst>
          </p:cNvPr>
          <p:cNvSpPr txBox="1"/>
          <p:nvPr/>
        </p:nvSpPr>
        <p:spPr>
          <a:xfrm>
            <a:off x="7295519" y="4921483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D6D09B4-D20E-435A-918A-A6FE0050932C}"/>
              </a:ext>
            </a:extLst>
          </p:cNvPr>
          <p:cNvCxnSpPr>
            <a:cxnSpLocks/>
          </p:cNvCxnSpPr>
          <p:nvPr/>
        </p:nvCxnSpPr>
        <p:spPr>
          <a:xfrm>
            <a:off x="7028796" y="3445859"/>
            <a:ext cx="27545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62">
            <a:extLst>
              <a:ext uri="{FF2B5EF4-FFF2-40B4-BE49-F238E27FC236}">
                <a16:creationId xmlns:a16="http://schemas.microsoft.com/office/drawing/2014/main" id="{139EEFE1-AB76-4AE2-9166-F7940823A612}"/>
              </a:ext>
            </a:extLst>
          </p:cNvPr>
          <p:cNvSpPr/>
          <p:nvPr/>
        </p:nvSpPr>
        <p:spPr>
          <a:xfrm>
            <a:off x="9004110" y="313177"/>
            <a:ext cx="1670495" cy="461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B17EA88-3309-4B5B-92B1-361B6F2CF8A1}"/>
              </a:ext>
            </a:extLst>
          </p:cNvPr>
          <p:cNvCxnSpPr>
            <a:cxnSpLocks/>
          </p:cNvCxnSpPr>
          <p:nvPr/>
        </p:nvCxnSpPr>
        <p:spPr>
          <a:xfrm>
            <a:off x="9839357" y="756481"/>
            <a:ext cx="0" cy="455931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8C4EF1B-03C4-465E-BE48-911343FA071D}"/>
              </a:ext>
            </a:extLst>
          </p:cNvPr>
          <p:cNvSpPr/>
          <p:nvPr/>
        </p:nvSpPr>
        <p:spPr>
          <a:xfrm>
            <a:off x="9783376" y="3439488"/>
            <a:ext cx="166778" cy="2854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D109C-F9E7-4924-B4F0-634694F93C11}"/>
              </a:ext>
            </a:extLst>
          </p:cNvPr>
          <p:cNvSpPr txBox="1"/>
          <p:nvPr/>
        </p:nvSpPr>
        <p:spPr>
          <a:xfrm>
            <a:off x="8428166" y="317880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addPerson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F6123B8-42A9-4963-8D96-557006C9B819}"/>
              </a:ext>
            </a:extLst>
          </p:cNvPr>
          <p:cNvCxnSpPr>
            <a:cxnSpLocks/>
          </p:cNvCxnSpPr>
          <p:nvPr/>
        </p:nvCxnSpPr>
        <p:spPr>
          <a:xfrm>
            <a:off x="7013980" y="3709676"/>
            <a:ext cx="2800490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62">
            <a:extLst>
              <a:ext uri="{FF2B5EF4-FFF2-40B4-BE49-F238E27FC236}">
                <a16:creationId xmlns:a16="http://schemas.microsoft.com/office/drawing/2014/main" id="{6E7FAC91-F9D7-432D-915A-6E256C509641}"/>
              </a:ext>
            </a:extLst>
          </p:cNvPr>
          <p:cNvSpPr/>
          <p:nvPr/>
        </p:nvSpPr>
        <p:spPr>
          <a:xfrm>
            <a:off x="7308005" y="4390618"/>
            <a:ext cx="1670495" cy="2494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BCC4436-A162-4539-BED7-FFDD06DE6B48}"/>
              </a:ext>
            </a:extLst>
          </p:cNvPr>
          <p:cNvCxnSpPr>
            <a:cxnSpLocks/>
          </p:cNvCxnSpPr>
          <p:nvPr/>
        </p:nvCxnSpPr>
        <p:spPr>
          <a:xfrm>
            <a:off x="8194513" y="4671527"/>
            <a:ext cx="0" cy="6442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4390F80-709C-4D3A-BCF7-69F46D1CEC47}"/>
              </a:ext>
            </a:extLst>
          </p:cNvPr>
          <p:cNvSpPr/>
          <p:nvPr/>
        </p:nvSpPr>
        <p:spPr>
          <a:xfrm>
            <a:off x="8121270" y="4643636"/>
            <a:ext cx="158004" cy="2455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F7B40CD-35E0-4568-A118-003D210D0010}"/>
              </a:ext>
            </a:extLst>
          </p:cNvPr>
          <p:cNvCxnSpPr>
            <a:cxnSpLocks/>
          </p:cNvCxnSpPr>
          <p:nvPr/>
        </p:nvCxnSpPr>
        <p:spPr>
          <a:xfrm>
            <a:off x="7044355" y="4538195"/>
            <a:ext cx="2511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62">
            <a:extLst>
              <a:ext uri="{FF2B5EF4-FFF2-40B4-BE49-F238E27FC236}">
                <a16:creationId xmlns:a16="http://schemas.microsoft.com/office/drawing/2014/main" id="{6644717D-9891-4859-AA8E-9E65B01590F6}"/>
              </a:ext>
            </a:extLst>
          </p:cNvPr>
          <p:cNvSpPr/>
          <p:nvPr/>
        </p:nvSpPr>
        <p:spPr>
          <a:xfrm>
            <a:off x="10825433" y="313177"/>
            <a:ext cx="1670495" cy="461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BE75F5F-99D3-4E21-8F38-BE0F562D9CE7}"/>
              </a:ext>
            </a:extLst>
          </p:cNvPr>
          <p:cNvCxnSpPr>
            <a:cxnSpLocks/>
          </p:cNvCxnSpPr>
          <p:nvPr/>
        </p:nvCxnSpPr>
        <p:spPr>
          <a:xfrm>
            <a:off x="11583714" y="756481"/>
            <a:ext cx="17747" cy="465371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2FE018A-B5A8-41AC-99F3-1FB3F94B5539}"/>
              </a:ext>
            </a:extLst>
          </p:cNvPr>
          <p:cNvSpPr/>
          <p:nvPr/>
        </p:nvSpPr>
        <p:spPr>
          <a:xfrm>
            <a:off x="11529769" y="3851616"/>
            <a:ext cx="166778" cy="285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AEB2417-A55D-47CE-BDD9-5767127EAF93}"/>
              </a:ext>
            </a:extLst>
          </p:cNvPr>
          <p:cNvSpPr txBox="1"/>
          <p:nvPr/>
        </p:nvSpPr>
        <p:spPr>
          <a:xfrm>
            <a:off x="9959521" y="3601953"/>
            <a:ext cx="1629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SwabTabEvent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(0)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7FD81CA-29D1-445D-85F8-0DCDCAD9249E}"/>
              </a:ext>
            </a:extLst>
          </p:cNvPr>
          <p:cNvCxnSpPr>
            <a:cxnSpLocks/>
          </p:cNvCxnSpPr>
          <p:nvPr/>
        </p:nvCxnSpPr>
        <p:spPr>
          <a:xfrm>
            <a:off x="7022130" y="3851617"/>
            <a:ext cx="40110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2DC37E-8A76-448A-8AB7-0906C6270380}"/>
              </a:ext>
            </a:extLst>
          </p:cNvPr>
          <p:cNvCxnSpPr>
            <a:cxnSpLocks/>
          </p:cNvCxnSpPr>
          <p:nvPr/>
        </p:nvCxnSpPr>
        <p:spPr>
          <a:xfrm flipV="1">
            <a:off x="7022130" y="4092505"/>
            <a:ext cx="4507639" cy="1820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62">
            <a:extLst>
              <a:ext uri="{FF2B5EF4-FFF2-40B4-BE49-F238E27FC236}">
                <a16:creationId xmlns:a16="http://schemas.microsoft.com/office/drawing/2014/main" id="{AE54B107-1823-4336-8E6A-715DD30D0547}"/>
              </a:ext>
            </a:extLst>
          </p:cNvPr>
          <p:cNvSpPr/>
          <p:nvPr/>
        </p:nvSpPr>
        <p:spPr>
          <a:xfrm>
            <a:off x="7470530" y="2756546"/>
            <a:ext cx="1670495" cy="2494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i:Investigator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D9C7C6F-497B-47A4-B862-DCD8BD007734}"/>
              </a:ext>
            </a:extLst>
          </p:cNvPr>
          <p:cNvCxnSpPr>
            <a:cxnSpLocks/>
          </p:cNvCxnSpPr>
          <p:nvPr/>
        </p:nvCxnSpPr>
        <p:spPr>
          <a:xfrm>
            <a:off x="8385532" y="3038410"/>
            <a:ext cx="0" cy="2277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62AFF34-8F7C-4E1D-B3EB-7A7F6CA1211D}"/>
              </a:ext>
            </a:extLst>
          </p:cNvPr>
          <p:cNvSpPr/>
          <p:nvPr/>
        </p:nvSpPr>
        <p:spPr>
          <a:xfrm>
            <a:off x="8306854" y="3001292"/>
            <a:ext cx="158004" cy="2455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06AEAD1-8422-4663-9064-1A7C6A0F2D28}"/>
              </a:ext>
            </a:extLst>
          </p:cNvPr>
          <p:cNvCxnSpPr>
            <a:cxnSpLocks/>
          </p:cNvCxnSpPr>
          <p:nvPr/>
        </p:nvCxnSpPr>
        <p:spPr>
          <a:xfrm>
            <a:off x="7025316" y="2895600"/>
            <a:ext cx="4452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8250B0B-76F5-4F2E-AEC9-26CA1BB3E3DB}"/>
              </a:ext>
            </a:extLst>
          </p:cNvPr>
          <p:cNvCxnSpPr>
            <a:cxnSpLocks/>
            <a:endCxn id="156" idx="2"/>
          </p:cNvCxnSpPr>
          <p:nvPr/>
        </p:nvCxnSpPr>
        <p:spPr>
          <a:xfrm>
            <a:off x="7025316" y="3246867"/>
            <a:ext cx="13605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28FC4EC-733B-45B4-8D11-70F7BD76BF6F}"/>
              </a:ext>
            </a:extLst>
          </p:cNvPr>
          <p:cNvSpPr txBox="1"/>
          <p:nvPr/>
        </p:nvSpPr>
        <p:spPr>
          <a:xfrm>
            <a:off x="6986420" y="327017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15FA30C-8CCC-4F44-85AE-2E5D22E9D74B}"/>
              </a:ext>
            </a:extLst>
          </p:cNvPr>
          <p:cNvSpPr/>
          <p:nvPr/>
        </p:nvSpPr>
        <p:spPr>
          <a:xfrm>
            <a:off x="1028248" y="5652344"/>
            <a:ext cx="5400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DETAILS = n/Name p/98765432 e/Email@email.com a/Address </a:t>
            </a:r>
            <a:r>
              <a:rPr lang="en-US" sz="1400" dirty="0" err="1"/>
              <a:t>i</a:t>
            </a:r>
            <a:r>
              <a:rPr lang="en-US" sz="1400" dirty="0"/>
              <a:t>/3 t/Tag</a:t>
            </a:r>
          </a:p>
        </p:txBody>
      </p:sp>
    </p:spTree>
    <p:extLst>
      <p:ext uri="{BB962C8B-B14F-4D97-AF65-F5344CB8AC3E}">
        <p14:creationId xmlns:p14="http://schemas.microsoft.com/office/powerpoint/2010/main" val="50022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2"/>
            <a:ext cx="8147594" cy="640079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493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39356" cy="48376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6600" y="423022"/>
            <a:ext cx="15158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1151" y="907617"/>
            <a:ext cx="9439" cy="18713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4391" y="1365809"/>
            <a:ext cx="134270" cy="11762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584684" y="1050805"/>
            <a:ext cx="11678" cy="15861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25592" cy="178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30679" y="1028842"/>
            <a:ext cx="17706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deleteinvestigator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2"/>
            <a:ext cx="62751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96746" y="178707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9044" y="254209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4062" y="609236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33929" y="1956575"/>
            <a:ext cx="113482" cy="5166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647411" y="2057400"/>
            <a:ext cx="4485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24772" y="1126955"/>
            <a:ext cx="20449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</a:t>
            </a:r>
            <a:r>
              <a:rPr lang="en-US" dirty="0" err="1"/>
              <a:t>deleteinvestigator</a:t>
            </a:r>
            <a:r>
              <a:rPr lang="en-US" dirty="0"/>
              <a:t> 1”)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8333" y="584726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90712" y="1787154"/>
            <a:ext cx="184519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d:deleteInvesitgatorCommand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79089" y="2241591"/>
            <a:ext cx="133484" cy="143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5647411" y="2385060"/>
            <a:ext cx="1231678" cy="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16866" y="228479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5202" y="250618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63487" y="1050076"/>
            <a:ext cx="1775365" cy="5512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DeleteInvestigatorCommandParser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17463" y="1970598"/>
            <a:ext cx="14164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028132" y="5785230"/>
            <a:ext cx="10769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7279296" y="5817502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5906882" y="238506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6949501" y="2231815"/>
            <a:ext cx="0" cy="40927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C380906-6C39-4E2B-ACFC-B67EF3FE27F3}"/>
              </a:ext>
            </a:extLst>
          </p:cNvPr>
          <p:cNvCxnSpPr>
            <a:cxnSpLocks/>
          </p:cNvCxnSpPr>
          <p:nvPr/>
        </p:nvCxnSpPr>
        <p:spPr>
          <a:xfrm flipV="1">
            <a:off x="4112872" y="2458366"/>
            <a:ext cx="1406052" cy="148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8360C55-CB62-425C-80C8-EF01589458C5}"/>
              </a:ext>
            </a:extLst>
          </p:cNvPr>
          <p:cNvSpPr/>
          <p:nvPr/>
        </p:nvSpPr>
        <p:spPr>
          <a:xfrm>
            <a:off x="6880196" y="2730047"/>
            <a:ext cx="124948" cy="3217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8B03EB-E002-4C5A-A11B-A02347E41997}"/>
              </a:ext>
            </a:extLst>
          </p:cNvPr>
          <p:cNvSpPr txBox="1"/>
          <p:nvPr/>
        </p:nvSpPr>
        <p:spPr>
          <a:xfrm>
            <a:off x="4115753" y="2429922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03BB2D-B6E5-4FCD-B227-08A52896D4A2}"/>
              </a:ext>
            </a:extLst>
          </p:cNvPr>
          <p:cNvCxnSpPr>
            <a:cxnSpLocks/>
          </p:cNvCxnSpPr>
          <p:nvPr/>
        </p:nvCxnSpPr>
        <p:spPr>
          <a:xfrm>
            <a:off x="1699044" y="2729974"/>
            <a:ext cx="51800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56DA644-F454-4F2B-8DC4-CC39F0D1BAA5}"/>
              </a:ext>
            </a:extLst>
          </p:cNvPr>
          <p:cNvSpPr txBox="1"/>
          <p:nvPr/>
        </p:nvSpPr>
        <p:spPr>
          <a:xfrm>
            <a:off x="3774836" y="27309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7006B6E-4D0D-427C-9D53-A448081A3CB2}"/>
              </a:ext>
            </a:extLst>
          </p:cNvPr>
          <p:cNvCxnSpPr>
            <a:cxnSpLocks/>
          </p:cNvCxnSpPr>
          <p:nvPr/>
        </p:nvCxnSpPr>
        <p:spPr>
          <a:xfrm>
            <a:off x="7012573" y="4341878"/>
            <a:ext cx="27545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62">
            <a:extLst>
              <a:ext uri="{FF2B5EF4-FFF2-40B4-BE49-F238E27FC236}">
                <a16:creationId xmlns:a16="http://schemas.microsoft.com/office/drawing/2014/main" id="{563AE3FF-ABCD-4BC8-BC4D-D875044FAD9D}"/>
              </a:ext>
            </a:extLst>
          </p:cNvPr>
          <p:cNvSpPr/>
          <p:nvPr/>
        </p:nvSpPr>
        <p:spPr>
          <a:xfrm>
            <a:off x="9004110" y="313177"/>
            <a:ext cx="1670495" cy="461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7DF8DF-99A5-4E66-9986-103131ED2858}"/>
              </a:ext>
            </a:extLst>
          </p:cNvPr>
          <p:cNvCxnSpPr>
            <a:cxnSpLocks/>
          </p:cNvCxnSpPr>
          <p:nvPr/>
        </p:nvCxnSpPr>
        <p:spPr>
          <a:xfrm>
            <a:off x="9839357" y="756481"/>
            <a:ext cx="2684" cy="541571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B0BFD95-3CC3-4AB5-A8E6-798D84646F82}"/>
              </a:ext>
            </a:extLst>
          </p:cNvPr>
          <p:cNvSpPr/>
          <p:nvPr/>
        </p:nvSpPr>
        <p:spPr>
          <a:xfrm>
            <a:off x="9767153" y="4335507"/>
            <a:ext cx="166778" cy="2854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D1E4D4-11F6-4F47-9740-ADAC5A156FDC}"/>
              </a:ext>
            </a:extLst>
          </p:cNvPr>
          <p:cNvSpPr txBox="1"/>
          <p:nvPr/>
        </p:nvSpPr>
        <p:spPr>
          <a:xfrm>
            <a:off x="8411943" y="407482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deletePerson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3F5F73-D884-4DE6-8E74-9964263FF43C}"/>
              </a:ext>
            </a:extLst>
          </p:cNvPr>
          <p:cNvCxnSpPr>
            <a:cxnSpLocks/>
          </p:cNvCxnSpPr>
          <p:nvPr/>
        </p:nvCxnSpPr>
        <p:spPr>
          <a:xfrm>
            <a:off x="6997757" y="4605695"/>
            <a:ext cx="2800490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62">
            <a:extLst>
              <a:ext uri="{FF2B5EF4-FFF2-40B4-BE49-F238E27FC236}">
                <a16:creationId xmlns:a16="http://schemas.microsoft.com/office/drawing/2014/main" id="{3A7425AC-F200-4490-83DF-B337C2A3C3B8}"/>
              </a:ext>
            </a:extLst>
          </p:cNvPr>
          <p:cNvSpPr/>
          <p:nvPr/>
        </p:nvSpPr>
        <p:spPr>
          <a:xfrm>
            <a:off x="7291782" y="5286637"/>
            <a:ext cx="1670495" cy="2494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8C0EA8B-162F-487D-A712-5A4EB2FA2B54}"/>
              </a:ext>
            </a:extLst>
          </p:cNvPr>
          <p:cNvCxnSpPr>
            <a:cxnSpLocks/>
          </p:cNvCxnSpPr>
          <p:nvPr/>
        </p:nvCxnSpPr>
        <p:spPr>
          <a:xfrm>
            <a:off x="8178290" y="5567546"/>
            <a:ext cx="0" cy="5031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F349DFC-74BD-45FE-9F16-E3C1F88A78A4}"/>
              </a:ext>
            </a:extLst>
          </p:cNvPr>
          <p:cNvSpPr/>
          <p:nvPr/>
        </p:nvSpPr>
        <p:spPr>
          <a:xfrm>
            <a:off x="8105047" y="5539655"/>
            <a:ext cx="158004" cy="2455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9C29E37-7D5E-47A5-804B-FC245CE9B16D}"/>
              </a:ext>
            </a:extLst>
          </p:cNvPr>
          <p:cNvCxnSpPr>
            <a:cxnSpLocks/>
          </p:cNvCxnSpPr>
          <p:nvPr/>
        </p:nvCxnSpPr>
        <p:spPr>
          <a:xfrm>
            <a:off x="7028132" y="5434214"/>
            <a:ext cx="2511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B7541E9-7CA8-4497-B282-30ADBA954B6A}"/>
              </a:ext>
            </a:extLst>
          </p:cNvPr>
          <p:cNvCxnSpPr>
            <a:cxnSpLocks/>
          </p:cNvCxnSpPr>
          <p:nvPr/>
        </p:nvCxnSpPr>
        <p:spPr>
          <a:xfrm flipV="1">
            <a:off x="1668458" y="5937764"/>
            <a:ext cx="5250896" cy="190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4390B05-ED27-4187-81C3-BD081F0C6A0F}"/>
              </a:ext>
            </a:extLst>
          </p:cNvPr>
          <p:cNvSpPr txBox="1"/>
          <p:nvPr/>
        </p:nvSpPr>
        <p:spPr>
          <a:xfrm>
            <a:off x="3930138" y="593776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</a:t>
            </a:r>
          </a:p>
        </p:txBody>
      </p:sp>
      <p:sp>
        <p:nvSpPr>
          <p:cNvPr id="123" name="Rectangle 62">
            <a:extLst>
              <a:ext uri="{FF2B5EF4-FFF2-40B4-BE49-F238E27FC236}">
                <a16:creationId xmlns:a16="http://schemas.microsoft.com/office/drawing/2014/main" id="{55C856F6-7455-4C7C-A716-F93050A99D47}"/>
              </a:ext>
            </a:extLst>
          </p:cNvPr>
          <p:cNvSpPr/>
          <p:nvPr/>
        </p:nvSpPr>
        <p:spPr>
          <a:xfrm>
            <a:off x="10825433" y="313177"/>
            <a:ext cx="1670495" cy="461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D21EE35-9200-4D63-9E2E-F7F75A9DACF6}"/>
              </a:ext>
            </a:extLst>
          </p:cNvPr>
          <p:cNvCxnSpPr>
            <a:cxnSpLocks/>
          </p:cNvCxnSpPr>
          <p:nvPr/>
        </p:nvCxnSpPr>
        <p:spPr>
          <a:xfrm>
            <a:off x="11583714" y="756481"/>
            <a:ext cx="20362" cy="533951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D3061E-67CC-48C8-B1FD-0C1486403884}"/>
              </a:ext>
            </a:extLst>
          </p:cNvPr>
          <p:cNvSpPr/>
          <p:nvPr/>
        </p:nvSpPr>
        <p:spPr>
          <a:xfrm>
            <a:off x="11513546" y="4747635"/>
            <a:ext cx="166778" cy="285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E40D10C-14FC-4586-8DEA-48F838BC6C12}"/>
              </a:ext>
            </a:extLst>
          </p:cNvPr>
          <p:cNvSpPr txBox="1"/>
          <p:nvPr/>
        </p:nvSpPr>
        <p:spPr>
          <a:xfrm>
            <a:off x="9943298" y="4497972"/>
            <a:ext cx="1629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SwabTabEvent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(0)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43A75F7-AF81-4523-8F76-D1CD5526C22F}"/>
              </a:ext>
            </a:extLst>
          </p:cNvPr>
          <p:cNvCxnSpPr>
            <a:cxnSpLocks/>
          </p:cNvCxnSpPr>
          <p:nvPr/>
        </p:nvCxnSpPr>
        <p:spPr>
          <a:xfrm>
            <a:off x="7005907" y="4747636"/>
            <a:ext cx="40110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64DE09F-88A6-4811-82A4-D257D3E82F59}"/>
              </a:ext>
            </a:extLst>
          </p:cNvPr>
          <p:cNvCxnSpPr>
            <a:cxnSpLocks/>
          </p:cNvCxnSpPr>
          <p:nvPr/>
        </p:nvCxnSpPr>
        <p:spPr>
          <a:xfrm flipV="1">
            <a:off x="7005907" y="4988524"/>
            <a:ext cx="4507639" cy="1820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D556E4-AA5E-4404-B87E-5F9C10B7ACAC}"/>
              </a:ext>
            </a:extLst>
          </p:cNvPr>
          <p:cNvSpPr txBox="1"/>
          <p:nvPr/>
        </p:nvSpPr>
        <p:spPr>
          <a:xfrm>
            <a:off x="3380811" y="1992881"/>
            <a:ext cx="20449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 (“1”)</a:t>
            </a:r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F7B4ECDA-2CCC-4142-835F-9ACB35545635}"/>
              </a:ext>
            </a:extLst>
          </p:cNvPr>
          <p:cNvSpPr/>
          <p:nvPr/>
        </p:nvSpPr>
        <p:spPr>
          <a:xfrm>
            <a:off x="7470530" y="814471"/>
            <a:ext cx="1670495" cy="2494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i:Investigator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24B222-0733-414F-89D1-4A75833D2B82}"/>
              </a:ext>
            </a:extLst>
          </p:cNvPr>
          <p:cNvCxnSpPr>
            <a:cxnSpLocks/>
          </p:cNvCxnSpPr>
          <p:nvPr/>
        </p:nvCxnSpPr>
        <p:spPr>
          <a:xfrm flipH="1">
            <a:off x="8385532" y="1098322"/>
            <a:ext cx="12470" cy="31245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EE29DE0-C7D8-4E3B-993E-152033F2AB75}"/>
              </a:ext>
            </a:extLst>
          </p:cNvPr>
          <p:cNvSpPr/>
          <p:nvPr/>
        </p:nvSpPr>
        <p:spPr>
          <a:xfrm>
            <a:off x="8306854" y="3125765"/>
            <a:ext cx="158004" cy="2455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FC62DC-2882-4FB0-97F2-6C44CF17242E}"/>
              </a:ext>
            </a:extLst>
          </p:cNvPr>
          <p:cNvCxnSpPr>
            <a:cxnSpLocks/>
          </p:cNvCxnSpPr>
          <p:nvPr/>
        </p:nvCxnSpPr>
        <p:spPr>
          <a:xfrm>
            <a:off x="6994941" y="3156500"/>
            <a:ext cx="13034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29B4D5F-1F6A-4B5A-B61F-55B31BFF1C64}"/>
              </a:ext>
            </a:extLst>
          </p:cNvPr>
          <p:cNvSpPr txBox="1"/>
          <p:nvPr/>
        </p:nvSpPr>
        <p:spPr>
          <a:xfrm>
            <a:off x="6952373" y="284352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isCaseListEmpty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29896B-8B7E-43D6-A3E0-2CABE84793E0}"/>
              </a:ext>
            </a:extLst>
          </p:cNvPr>
          <p:cNvSpPr/>
          <p:nvPr/>
        </p:nvSpPr>
        <p:spPr>
          <a:xfrm>
            <a:off x="5584684" y="2833542"/>
            <a:ext cx="6214460" cy="710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Rectangle: Single Corner Snipped 102">
            <a:extLst>
              <a:ext uri="{FF2B5EF4-FFF2-40B4-BE49-F238E27FC236}">
                <a16:creationId xmlns:a16="http://schemas.microsoft.com/office/drawing/2014/main" id="{3A7AED1F-51FF-42B5-8994-9B277F5D8B9C}"/>
              </a:ext>
            </a:extLst>
          </p:cNvPr>
          <p:cNvSpPr/>
          <p:nvPr/>
        </p:nvSpPr>
        <p:spPr>
          <a:xfrm flipV="1">
            <a:off x="5583857" y="2834278"/>
            <a:ext cx="577963" cy="280056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95EF9E-B324-4C9F-80C0-992F7266B4B4}"/>
              </a:ext>
            </a:extLst>
          </p:cNvPr>
          <p:cNvSpPr txBox="1"/>
          <p:nvPr/>
        </p:nvSpPr>
        <p:spPr>
          <a:xfrm>
            <a:off x="5373103" y="286766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alt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97EF616-2E57-4B2F-AABA-6F39CEECA152}"/>
              </a:ext>
            </a:extLst>
          </p:cNvPr>
          <p:cNvSpPr/>
          <p:nvPr/>
        </p:nvSpPr>
        <p:spPr>
          <a:xfrm>
            <a:off x="5583857" y="3553444"/>
            <a:ext cx="6217350" cy="154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8897BC9-1C66-45F5-A951-69F44B0170F4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7025316" y="3371340"/>
            <a:ext cx="13605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5E7E914-FD1A-41AB-9681-84A1DA835150}"/>
              </a:ext>
            </a:extLst>
          </p:cNvPr>
          <p:cNvSpPr txBox="1"/>
          <p:nvPr/>
        </p:nvSpPr>
        <p:spPr>
          <a:xfrm>
            <a:off x="7117432" y="3195222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false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42F16B7-41DF-4FDF-A2BA-F1A3B5439411}"/>
              </a:ext>
            </a:extLst>
          </p:cNvPr>
          <p:cNvSpPr/>
          <p:nvPr/>
        </p:nvSpPr>
        <p:spPr>
          <a:xfrm>
            <a:off x="8291835" y="3864368"/>
            <a:ext cx="158004" cy="2455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B0E22B3-2AF0-48FC-98AF-12B0E312FCD9}"/>
              </a:ext>
            </a:extLst>
          </p:cNvPr>
          <p:cNvCxnSpPr>
            <a:cxnSpLocks/>
          </p:cNvCxnSpPr>
          <p:nvPr/>
        </p:nvCxnSpPr>
        <p:spPr>
          <a:xfrm>
            <a:off x="6979922" y="3895103"/>
            <a:ext cx="13034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F1CDF95-BC38-4F9A-970D-F788E082BD7B}"/>
              </a:ext>
            </a:extLst>
          </p:cNvPr>
          <p:cNvSpPr txBox="1"/>
          <p:nvPr/>
        </p:nvSpPr>
        <p:spPr>
          <a:xfrm>
            <a:off x="6937354" y="358212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isCaseListEmpty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280D6A-8240-4EAC-9871-B50C208041BF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010297" y="4109943"/>
            <a:ext cx="13605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F616238-2753-4FD9-AC5D-3932B1ED3F6E}"/>
              </a:ext>
            </a:extLst>
          </p:cNvPr>
          <p:cNvSpPr txBox="1"/>
          <p:nvPr/>
        </p:nvSpPr>
        <p:spPr>
          <a:xfrm>
            <a:off x="7112631" y="4124782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true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DFA3832-5037-4A68-8034-3E4F443E1D18}"/>
              </a:ext>
            </a:extLst>
          </p:cNvPr>
          <p:cNvSpPr txBox="1"/>
          <p:nvPr/>
        </p:nvSpPr>
        <p:spPr>
          <a:xfrm>
            <a:off x="8262565" y="408448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FE59DE1-1E2F-43B1-874B-9E9677F260FE}"/>
              </a:ext>
            </a:extLst>
          </p:cNvPr>
          <p:cNvSpPr txBox="1"/>
          <p:nvPr/>
        </p:nvSpPr>
        <p:spPr>
          <a:xfrm>
            <a:off x="8132104" y="2850816"/>
            <a:ext cx="20573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isCaseListEmpty:false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8E0D1E2-2D4B-4891-BEE6-18C7F0E8CC33}"/>
              </a:ext>
            </a:extLst>
          </p:cNvPr>
          <p:cNvSpPr txBox="1"/>
          <p:nvPr/>
        </p:nvSpPr>
        <p:spPr>
          <a:xfrm>
            <a:off x="8089716" y="3584972"/>
            <a:ext cx="20573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isCaseListEmpty:true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4650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599"/>
            <a:ext cx="8076084" cy="59435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7447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2" y="1258310"/>
            <a:ext cx="129168" cy="42305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6600" y="423022"/>
            <a:ext cx="15158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1151" y="907617"/>
            <a:ext cx="9439" cy="18713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4391" y="1365809"/>
            <a:ext cx="134270" cy="11762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584684" y="1050805"/>
            <a:ext cx="11678" cy="15861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25592" cy="178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73738" y="1040752"/>
            <a:ext cx="161717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listinvesitgatorcases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1"/>
            <a:ext cx="60041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96746" y="178707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9044" y="254209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0380" y="547396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33929" y="1956575"/>
            <a:ext cx="113482" cy="5166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647411" y="2057400"/>
            <a:ext cx="4485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15760" y="1135929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</a:t>
            </a:r>
            <a:r>
              <a:rPr lang="en-US" dirty="0" err="1"/>
              <a:t>listinvesitgatorcases</a:t>
            </a:r>
            <a:r>
              <a:rPr lang="en-US" dirty="0"/>
              <a:t> 1”)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4651" y="522886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90712" y="1787154"/>
            <a:ext cx="167049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lic:ListInvestigatorCaseCommand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79089" y="2241591"/>
            <a:ext cx="133484" cy="143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5647411" y="2385060"/>
            <a:ext cx="1231678" cy="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16866" y="228479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lic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5202" y="250618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39170" y="1049290"/>
            <a:ext cx="1981971" cy="5512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a:ListInvestigatorCaseCommandPaser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17463" y="1970598"/>
            <a:ext cx="14164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5906882" y="238506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lic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6949501" y="2231815"/>
            <a:ext cx="0" cy="34831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C380906-6C39-4E2B-ACFC-B67EF3FE27F3}"/>
              </a:ext>
            </a:extLst>
          </p:cNvPr>
          <p:cNvCxnSpPr>
            <a:cxnSpLocks/>
          </p:cNvCxnSpPr>
          <p:nvPr/>
        </p:nvCxnSpPr>
        <p:spPr>
          <a:xfrm flipV="1">
            <a:off x="4112872" y="2458366"/>
            <a:ext cx="1406052" cy="148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8360C55-CB62-425C-80C8-EF01589458C5}"/>
              </a:ext>
            </a:extLst>
          </p:cNvPr>
          <p:cNvSpPr/>
          <p:nvPr/>
        </p:nvSpPr>
        <p:spPr>
          <a:xfrm>
            <a:off x="6880194" y="2730046"/>
            <a:ext cx="137989" cy="26958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8B03EB-E002-4C5A-A11B-A02347E41997}"/>
              </a:ext>
            </a:extLst>
          </p:cNvPr>
          <p:cNvSpPr txBox="1"/>
          <p:nvPr/>
        </p:nvSpPr>
        <p:spPr>
          <a:xfrm>
            <a:off x="4115809" y="245965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lic</a:t>
            </a:r>
            <a:endParaRPr lang="en-US" sz="12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03BB2D-B6E5-4FCD-B227-08A52896D4A2}"/>
              </a:ext>
            </a:extLst>
          </p:cNvPr>
          <p:cNvCxnSpPr>
            <a:cxnSpLocks/>
          </p:cNvCxnSpPr>
          <p:nvPr/>
        </p:nvCxnSpPr>
        <p:spPr>
          <a:xfrm>
            <a:off x="1699044" y="2729974"/>
            <a:ext cx="51800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56DA644-F454-4F2B-8DC4-CC39F0D1BAA5}"/>
              </a:ext>
            </a:extLst>
          </p:cNvPr>
          <p:cNvSpPr txBox="1"/>
          <p:nvPr/>
        </p:nvSpPr>
        <p:spPr>
          <a:xfrm>
            <a:off x="3774836" y="27309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B7541E9-7CA8-4497-B282-30ADBA954B6A}"/>
              </a:ext>
            </a:extLst>
          </p:cNvPr>
          <p:cNvCxnSpPr>
            <a:cxnSpLocks/>
          </p:cNvCxnSpPr>
          <p:nvPr/>
        </p:nvCxnSpPr>
        <p:spPr>
          <a:xfrm>
            <a:off x="1666568" y="5419475"/>
            <a:ext cx="52177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4390B05-ED27-4187-81C3-BD081F0C6A0F}"/>
              </a:ext>
            </a:extLst>
          </p:cNvPr>
          <p:cNvSpPr txBox="1"/>
          <p:nvPr/>
        </p:nvSpPr>
        <p:spPr>
          <a:xfrm>
            <a:off x="4116576" y="543031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993D4A7-BF68-4798-B1A4-3ABE93708F46}"/>
              </a:ext>
            </a:extLst>
          </p:cNvPr>
          <p:cNvSpPr txBox="1"/>
          <p:nvPr/>
        </p:nvSpPr>
        <p:spPr>
          <a:xfrm>
            <a:off x="3380811" y="1992881"/>
            <a:ext cx="20449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 (“1”)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879D69D-1F64-4DE6-8109-316637019615}"/>
              </a:ext>
            </a:extLst>
          </p:cNvPr>
          <p:cNvCxnSpPr>
            <a:cxnSpLocks/>
          </p:cNvCxnSpPr>
          <p:nvPr/>
        </p:nvCxnSpPr>
        <p:spPr>
          <a:xfrm>
            <a:off x="7044355" y="5359363"/>
            <a:ext cx="1154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7A920A4-1338-4230-864E-1504463DC912}"/>
              </a:ext>
            </a:extLst>
          </p:cNvPr>
          <p:cNvSpPr txBox="1"/>
          <p:nvPr/>
        </p:nvSpPr>
        <p:spPr>
          <a:xfrm>
            <a:off x="7312269" y="5431103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D6D09B4-D20E-435A-918A-A6FE0050932C}"/>
              </a:ext>
            </a:extLst>
          </p:cNvPr>
          <p:cNvCxnSpPr>
            <a:cxnSpLocks/>
          </p:cNvCxnSpPr>
          <p:nvPr/>
        </p:nvCxnSpPr>
        <p:spPr>
          <a:xfrm>
            <a:off x="7029574" y="2831450"/>
            <a:ext cx="27545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62">
            <a:extLst>
              <a:ext uri="{FF2B5EF4-FFF2-40B4-BE49-F238E27FC236}">
                <a16:creationId xmlns:a16="http://schemas.microsoft.com/office/drawing/2014/main" id="{139EEFE1-AB76-4AE2-9166-F7940823A612}"/>
              </a:ext>
            </a:extLst>
          </p:cNvPr>
          <p:cNvSpPr/>
          <p:nvPr/>
        </p:nvSpPr>
        <p:spPr>
          <a:xfrm>
            <a:off x="9004110" y="313177"/>
            <a:ext cx="1670495" cy="461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B17EA88-3309-4B5B-92B1-361B6F2CF8A1}"/>
              </a:ext>
            </a:extLst>
          </p:cNvPr>
          <p:cNvCxnSpPr>
            <a:cxnSpLocks/>
          </p:cNvCxnSpPr>
          <p:nvPr/>
        </p:nvCxnSpPr>
        <p:spPr>
          <a:xfrm>
            <a:off x="9839357" y="756481"/>
            <a:ext cx="0" cy="455931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8C4EF1B-03C4-465E-BE48-911343FA071D}"/>
              </a:ext>
            </a:extLst>
          </p:cNvPr>
          <p:cNvSpPr/>
          <p:nvPr/>
        </p:nvSpPr>
        <p:spPr>
          <a:xfrm>
            <a:off x="9767108" y="2767794"/>
            <a:ext cx="166778" cy="2854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D109C-F9E7-4924-B4F0-634694F93C11}"/>
              </a:ext>
            </a:extLst>
          </p:cNvPr>
          <p:cNvSpPr txBox="1"/>
          <p:nvPr/>
        </p:nvSpPr>
        <p:spPr>
          <a:xfrm>
            <a:off x="7924866" y="2541068"/>
            <a:ext cx="17080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getFilteredPersonList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F6123B8-42A9-4963-8D96-557006C9B819}"/>
              </a:ext>
            </a:extLst>
          </p:cNvPr>
          <p:cNvCxnSpPr>
            <a:cxnSpLocks/>
          </p:cNvCxnSpPr>
          <p:nvPr/>
        </p:nvCxnSpPr>
        <p:spPr>
          <a:xfrm>
            <a:off x="7050007" y="3062206"/>
            <a:ext cx="2800490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BCC4436-A162-4539-BED7-FFDD06DE6B48}"/>
              </a:ext>
            </a:extLst>
          </p:cNvPr>
          <p:cNvCxnSpPr>
            <a:cxnSpLocks/>
          </p:cNvCxnSpPr>
          <p:nvPr/>
        </p:nvCxnSpPr>
        <p:spPr>
          <a:xfrm>
            <a:off x="8194513" y="5105400"/>
            <a:ext cx="0" cy="3834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4390F80-709C-4D3A-BCF7-69F46D1CEC47}"/>
              </a:ext>
            </a:extLst>
          </p:cNvPr>
          <p:cNvSpPr/>
          <p:nvPr/>
        </p:nvSpPr>
        <p:spPr>
          <a:xfrm>
            <a:off x="8138020" y="5153257"/>
            <a:ext cx="106057" cy="2061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F7B40CD-35E0-4568-A118-003D210D0010}"/>
              </a:ext>
            </a:extLst>
          </p:cNvPr>
          <p:cNvCxnSpPr>
            <a:cxnSpLocks/>
          </p:cNvCxnSpPr>
          <p:nvPr/>
        </p:nvCxnSpPr>
        <p:spPr>
          <a:xfrm>
            <a:off x="7024566" y="5013756"/>
            <a:ext cx="2511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62">
            <a:extLst>
              <a:ext uri="{FF2B5EF4-FFF2-40B4-BE49-F238E27FC236}">
                <a16:creationId xmlns:a16="http://schemas.microsoft.com/office/drawing/2014/main" id="{6644717D-9891-4859-AA8E-9E65B01590F6}"/>
              </a:ext>
            </a:extLst>
          </p:cNvPr>
          <p:cNvSpPr/>
          <p:nvPr/>
        </p:nvSpPr>
        <p:spPr>
          <a:xfrm>
            <a:off x="10825433" y="313177"/>
            <a:ext cx="1670495" cy="461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BE75F5F-99D3-4E21-8F38-BE0F562D9CE7}"/>
              </a:ext>
            </a:extLst>
          </p:cNvPr>
          <p:cNvCxnSpPr>
            <a:cxnSpLocks/>
          </p:cNvCxnSpPr>
          <p:nvPr/>
        </p:nvCxnSpPr>
        <p:spPr>
          <a:xfrm>
            <a:off x="11583714" y="756481"/>
            <a:ext cx="17747" cy="465371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2FE018A-B5A8-41AC-99F3-1FB3F94B5539}"/>
              </a:ext>
            </a:extLst>
          </p:cNvPr>
          <p:cNvSpPr/>
          <p:nvPr/>
        </p:nvSpPr>
        <p:spPr>
          <a:xfrm>
            <a:off x="11536962" y="4548129"/>
            <a:ext cx="166778" cy="285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AEB2417-A55D-47CE-BDD9-5767127EAF93}"/>
              </a:ext>
            </a:extLst>
          </p:cNvPr>
          <p:cNvSpPr txBox="1"/>
          <p:nvPr/>
        </p:nvSpPr>
        <p:spPr>
          <a:xfrm>
            <a:off x="9966714" y="4298466"/>
            <a:ext cx="1629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SwabTabEvent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(1)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7FD81CA-29D1-445D-85F8-0DCDCAD9249E}"/>
              </a:ext>
            </a:extLst>
          </p:cNvPr>
          <p:cNvCxnSpPr>
            <a:cxnSpLocks/>
          </p:cNvCxnSpPr>
          <p:nvPr/>
        </p:nvCxnSpPr>
        <p:spPr>
          <a:xfrm>
            <a:off x="7029323" y="4548130"/>
            <a:ext cx="40110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2DC37E-8A76-448A-8AB7-0906C6270380}"/>
              </a:ext>
            </a:extLst>
          </p:cNvPr>
          <p:cNvCxnSpPr>
            <a:cxnSpLocks/>
          </p:cNvCxnSpPr>
          <p:nvPr/>
        </p:nvCxnSpPr>
        <p:spPr>
          <a:xfrm flipV="1">
            <a:off x="7029323" y="4789018"/>
            <a:ext cx="4507639" cy="1820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>
            <a:extLst>
              <a:ext uri="{FF2B5EF4-FFF2-40B4-BE49-F238E27FC236}">
                <a16:creationId xmlns:a16="http://schemas.microsoft.com/office/drawing/2014/main" id="{DEE9E6C6-56E7-4115-BCD8-DE12A9E66D34}"/>
              </a:ext>
            </a:extLst>
          </p:cNvPr>
          <p:cNvSpPr/>
          <p:nvPr/>
        </p:nvSpPr>
        <p:spPr>
          <a:xfrm>
            <a:off x="7342228" y="3116090"/>
            <a:ext cx="2348034" cy="46812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p:CaseContainInvestigatorPredicate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49200A8-B7AD-4A4E-8570-8AAB811124CF}"/>
              </a:ext>
            </a:extLst>
          </p:cNvPr>
          <p:cNvCxnSpPr>
            <a:cxnSpLocks/>
          </p:cNvCxnSpPr>
          <p:nvPr/>
        </p:nvCxnSpPr>
        <p:spPr>
          <a:xfrm>
            <a:off x="8419549" y="3789530"/>
            <a:ext cx="0" cy="6442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E1DA97E-E690-48D2-9B4B-07F319B89836}"/>
              </a:ext>
            </a:extLst>
          </p:cNvPr>
          <p:cNvSpPr/>
          <p:nvPr/>
        </p:nvSpPr>
        <p:spPr>
          <a:xfrm>
            <a:off x="8327862" y="3589341"/>
            <a:ext cx="158004" cy="2455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C171AB-0184-47B8-9BD5-8CC7A16FAE01}"/>
              </a:ext>
            </a:extLst>
          </p:cNvPr>
          <p:cNvCxnSpPr>
            <a:cxnSpLocks/>
          </p:cNvCxnSpPr>
          <p:nvPr/>
        </p:nvCxnSpPr>
        <p:spPr>
          <a:xfrm>
            <a:off x="7024566" y="3347538"/>
            <a:ext cx="329655" cy="523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24E187B-15CC-489C-A41E-FAEC110136E2}"/>
              </a:ext>
            </a:extLst>
          </p:cNvPr>
          <p:cNvSpPr txBox="1"/>
          <p:nvPr/>
        </p:nvSpPr>
        <p:spPr>
          <a:xfrm>
            <a:off x="5404183" y="323929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hashcode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F3E51DB-6070-4F8B-8B69-25E9067080E0}"/>
              </a:ext>
            </a:extLst>
          </p:cNvPr>
          <p:cNvCxnSpPr>
            <a:cxnSpLocks/>
          </p:cNvCxnSpPr>
          <p:nvPr/>
        </p:nvCxnSpPr>
        <p:spPr>
          <a:xfrm>
            <a:off x="7044355" y="3848917"/>
            <a:ext cx="13405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7D1573E-A37F-4D3B-98F6-0D4C45DE9096}"/>
              </a:ext>
            </a:extLst>
          </p:cNvPr>
          <p:cNvSpPr txBox="1"/>
          <p:nvPr/>
        </p:nvSpPr>
        <p:spPr>
          <a:xfrm>
            <a:off x="6730581" y="360166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78DA117-606F-4C3F-B912-169618F71A47}"/>
              </a:ext>
            </a:extLst>
          </p:cNvPr>
          <p:cNvCxnSpPr>
            <a:cxnSpLocks/>
          </p:cNvCxnSpPr>
          <p:nvPr/>
        </p:nvCxnSpPr>
        <p:spPr>
          <a:xfrm flipV="1">
            <a:off x="6949501" y="3934381"/>
            <a:ext cx="2787577" cy="280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2F2D25-E210-43CA-A8E7-3EB53785C8C5}"/>
              </a:ext>
            </a:extLst>
          </p:cNvPr>
          <p:cNvSpPr txBox="1"/>
          <p:nvPr/>
        </p:nvSpPr>
        <p:spPr>
          <a:xfrm>
            <a:off x="8720219" y="3652992"/>
            <a:ext cx="23302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updateFilteredCrimeCaseList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(p)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33954EB-B2BC-4C0E-BB1F-AF551E785E1C}"/>
              </a:ext>
            </a:extLst>
          </p:cNvPr>
          <p:cNvSpPr/>
          <p:nvPr/>
        </p:nvSpPr>
        <p:spPr>
          <a:xfrm>
            <a:off x="9748760" y="3934381"/>
            <a:ext cx="176012" cy="290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416B5F-A839-4910-9285-EF5C9B0BFC8B}"/>
              </a:ext>
            </a:extLst>
          </p:cNvPr>
          <p:cNvCxnSpPr>
            <a:cxnSpLocks/>
          </p:cNvCxnSpPr>
          <p:nvPr/>
        </p:nvCxnSpPr>
        <p:spPr>
          <a:xfrm>
            <a:off x="7036276" y="4224539"/>
            <a:ext cx="2800490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81D43AC-CA99-4869-8359-5FED4D96848A}"/>
              </a:ext>
            </a:extLst>
          </p:cNvPr>
          <p:cNvSpPr txBox="1"/>
          <p:nvPr/>
        </p:nvSpPr>
        <p:spPr>
          <a:xfrm>
            <a:off x="7950760" y="2840427"/>
            <a:ext cx="17080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lastShownList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4" name="Rectangle 62">
            <a:extLst>
              <a:ext uri="{FF2B5EF4-FFF2-40B4-BE49-F238E27FC236}">
                <a16:creationId xmlns:a16="http://schemas.microsoft.com/office/drawing/2014/main" id="{6E7FAC91-F9D7-432D-915A-6E256C509641}"/>
              </a:ext>
            </a:extLst>
          </p:cNvPr>
          <p:cNvSpPr/>
          <p:nvPr/>
        </p:nvSpPr>
        <p:spPr>
          <a:xfrm>
            <a:off x="7324755" y="4900238"/>
            <a:ext cx="1670495" cy="2494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7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286</Words>
  <Application>Microsoft Office PowerPoint</Application>
  <PresentationFormat>On-screen Show (4:3)</PresentationFormat>
  <Paragraphs>119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 Xian Chong Marcus</cp:lastModifiedBy>
  <cp:revision>101</cp:revision>
  <dcterms:created xsi:type="dcterms:W3CDTF">2016-07-22T14:33:02Z</dcterms:created>
  <dcterms:modified xsi:type="dcterms:W3CDTF">2018-04-15T08:41:50Z</dcterms:modified>
</cp:coreProperties>
</file>