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81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6200" y="237640"/>
            <a:ext cx="9532918" cy="61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15811" cy="346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645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30693" cy="5041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76579" y="446097"/>
            <a:ext cx="1515812" cy="4676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450566" y="930692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84736" y="1574808"/>
            <a:ext cx="26430" cy="46316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095026" y="1605097"/>
            <a:ext cx="168854" cy="235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228600" y="1261999"/>
            <a:ext cx="17675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1031" y="1065940"/>
            <a:ext cx="17296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updatePerson</a:t>
            </a:r>
            <a:endParaRPr lang="en-US" sz="1400" dirty="0">
              <a:solidFill>
                <a:srgbClr val="0070C0"/>
              </a:solidFill>
            </a:endParaRP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(old. new)</a:t>
            </a:r>
          </a:p>
        </p:txBody>
      </p:sp>
      <p:cxnSp>
        <p:nvCxnSpPr>
          <p:cNvPr id="34" name="Straight Arrow Connector 33"/>
          <p:cNvCxnSpPr>
            <a:cxnSpLocks/>
            <a:endCxn id="109" idx="2"/>
          </p:cNvCxnSpPr>
          <p:nvPr/>
        </p:nvCxnSpPr>
        <p:spPr>
          <a:xfrm>
            <a:off x="3506391" y="3174369"/>
            <a:ext cx="22353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91803" y="2571966"/>
            <a:ext cx="1095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remove(c)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26936" y="1143921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updatePerson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old,new</a:t>
            </a:r>
            <a:r>
              <a:rPr lang="en-US" dirty="0"/>
              <a:t>)</a:t>
            </a:r>
          </a:p>
        </p:txBody>
      </p:sp>
      <p:cxnSp>
        <p:nvCxnSpPr>
          <p:cNvPr id="90" name="Straight Arrow Connector 89"/>
          <p:cNvCxnSpPr>
            <a:cxnSpLocks/>
            <a:endCxn id="21" idx="2"/>
          </p:cNvCxnSpPr>
          <p:nvPr/>
        </p:nvCxnSpPr>
        <p:spPr>
          <a:xfrm flipV="1">
            <a:off x="3509619" y="1841033"/>
            <a:ext cx="3669834" cy="244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03711" y="1883199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in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749368" y="908713"/>
            <a:ext cx="0" cy="54271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506216" y="5257800"/>
            <a:ext cx="4939389" cy="89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487333" y="1156579"/>
            <a:ext cx="1384240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506391" y="2551376"/>
            <a:ext cx="21778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670315" cy="106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525607" y="5766433"/>
            <a:ext cx="4947268" cy="111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673127" y="5857475"/>
            <a:ext cx="17717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014464" y="5290942"/>
            <a:ext cx="11339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add(in)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FE46A5-E150-4DED-9664-F557BD88F3EE}"/>
              </a:ext>
            </a:extLst>
          </p:cNvPr>
          <p:cNvSpPr/>
          <p:nvPr/>
        </p:nvSpPr>
        <p:spPr>
          <a:xfrm>
            <a:off x="2752298" y="2407450"/>
            <a:ext cx="3200882" cy="880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Rectangle: Single Corner Snipped 102">
            <a:extLst>
              <a:ext uri="{FF2B5EF4-FFF2-40B4-BE49-F238E27FC236}">
                <a16:creationId xmlns:a16="http://schemas.microsoft.com/office/drawing/2014/main" id="{D96CDE33-4ECC-4AD2-BC43-A7892B4AB64B}"/>
              </a:ext>
            </a:extLst>
          </p:cNvPr>
          <p:cNvSpPr/>
          <p:nvPr/>
        </p:nvSpPr>
        <p:spPr>
          <a:xfrm flipV="1">
            <a:off x="2745927" y="2404308"/>
            <a:ext cx="577963" cy="25999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02FB16-01DB-4D13-ADC7-272A9A9BC1A8}"/>
              </a:ext>
            </a:extLst>
          </p:cNvPr>
          <p:cNvSpPr txBox="1"/>
          <p:nvPr/>
        </p:nvSpPr>
        <p:spPr>
          <a:xfrm>
            <a:off x="2615234" y="241251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loop</a:t>
            </a:r>
          </a:p>
        </p:txBody>
      </p:sp>
      <p:sp>
        <p:nvSpPr>
          <p:cNvPr id="107" name="Rectangle 62">
            <a:extLst>
              <a:ext uri="{FF2B5EF4-FFF2-40B4-BE49-F238E27FC236}">
                <a16:creationId xmlns:a16="http://schemas.microsoft.com/office/drawing/2014/main" id="{C1E5BEDA-682F-4401-986B-2F60A62FC5EB}"/>
              </a:ext>
            </a:extLst>
          </p:cNvPr>
          <p:cNvSpPr/>
          <p:nvPr/>
        </p:nvSpPr>
        <p:spPr>
          <a:xfrm>
            <a:off x="4518732" y="447175"/>
            <a:ext cx="2554513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cases:UniqueCrimeCaseList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E39E31-F9A8-4B50-8CF1-19566EA8970A}"/>
              </a:ext>
            </a:extLst>
          </p:cNvPr>
          <p:cNvSpPr/>
          <p:nvPr/>
        </p:nvSpPr>
        <p:spPr>
          <a:xfrm>
            <a:off x="5684278" y="2501413"/>
            <a:ext cx="114825" cy="6729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AD66A6-FE71-47B8-9239-9E976D64EF68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3506391" y="4996371"/>
            <a:ext cx="22353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6A10A4-D252-4A83-A2AE-9DE782511FDA}"/>
              </a:ext>
            </a:extLst>
          </p:cNvPr>
          <p:cNvSpPr txBox="1"/>
          <p:nvPr/>
        </p:nvSpPr>
        <p:spPr>
          <a:xfrm>
            <a:off x="4326123" y="4409131"/>
            <a:ext cx="1095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add(c)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F4EEF9-5DAB-452A-AE5D-45291FE82E34}"/>
              </a:ext>
            </a:extLst>
          </p:cNvPr>
          <p:cNvCxnSpPr>
            <a:cxnSpLocks/>
          </p:cNvCxnSpPr>
          <p:nvPr/>
        </p:nvCxnSpPr>
        <p:spPr>
          <a:xfrm>
            <a:off x="3506391" y="4373378"/>
            <a:ext cx="21778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5CF312B-9106-4707-88D8-A2354E458B19}"/>
              </a:ext>
            </a:extLst>
          </p:cNvPr>
          <p:cNvSpPr/>
          <p:nvPr/>
        </p:nvSpPr>
        <p:spPr>
          <a:xfrm>
            <a:off x="2752298" y="3493799"/>
            <a:ext cx="4180722" cy="1632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D96505-1E20-47B4-9A1C-ADEB984F22AD}"/>
              </a:ext>
            </a:extLst>
          </p:cNvPr>
          <p:cNvSpPr txBox="1"/>
          <p:nvPr/>
        </p:nvSpPr>
        <p:spPr>
          <a:xfrm>
            <a:off x="2615234" y="349886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loop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93F24C-D677-4513-9065-4B2DF9766EA1}"/>
              </a:ext>
            </a:extLst>
          </p:cNvPr>
          <p:cNvSpPr/>
          <p:nvPr/>
        </p:nvSpPr>
        <p:spPr>
          <a:xfrm>
            <a:off x="5684278" y="4323415"/>
            <a:ext cx="114825" cy="6729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1976EA36-6C8E-4186-B417-DAF575FE04FD}"/>
              </a:ext>
            </a:extLst>
          </p:cNvPr>
          <p:cNvSpPr/>
          <p:nvPr/>
        </p:nvSpPr>
        <p:spPr>
          <a:xfrm flipV="1">
            <a:off x="2760392" y="3501276"/>
            <a:ext cx="577963" cy="25999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6539AB-0BA0-4BDE-8705-2A0AF1A5EB6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271473" y="1387348"/>
            <a:ext cx="3215860" cy="172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62">
            <a:extLst>
              <a:ext uri="{FF2B5EF4-FFF2-40B4-BE49-F238E27FC236}">
                <a16:creationId xmlns:a16="http://schemas.microsoft.com/office/drawing/2014/main" id="{E72A3A56-C28D-4A56-B1EE-C8789C2A311B}"/>
              </a:ext>
            </a:extLst>
          </p:cNvPr>
          <p:cNvSpPr/>
          <p:nvPr/>
        </p:nvSpPr>
        <p:spPr>
          <a:xfrm>
            <a:off x="4053840" y="3592773"/>
            <a:ext cx="1247370" cy="2495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c:CrimeCase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5025E29-EBA2-491A-A794-5AE0C93CBCB7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4661355" y="3792517"/>
            <a:ext cx="14543" cy="25485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50DEB-712E-43D7-A6FE-BAF4F9704C7A}"/>
              </a:ext>
            </a:extLst>
          </p:cNvPr>
          <p:cNvSpPr/>
          <p:nvPr/>
        </p:nvSpPr>
        <p:spPr>
          <a:xfrm>
            <a:off x="4576928" y="3792517"/>
            <a:ext cx="168854" cy="235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0B2E1B-1BD3-42BD-A389-D1B2295CCC37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506216" y="3714311"/>
            <a:ext cx="547624" cy="325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0B1C95-7A7B-45FC-BEFB-F393F0FB9CCA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3513893" y="4017756"/>
            <a:ext cx="1147462" cy="1069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51F4127-6BE7-43BA-B6D1-BE8F44D088AB}"/>
              </a:ext>
            </a:extLst>
          </p:cNvPr>
          <p:cNvCxnSpPr>
            <a:cxnSpLocks/>
          </p:cNvCxnSpPr>
          <p:nvPr/>
        </p:nvCxnSpPr>
        <p:spPr>
          <a:xfrm>
            <a:off x="3430985" y="3787238"/>
            <a:ext cx="14543" cy="25485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78559" y="1281384"/>
            <a:ext cx="132575" cy="45760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AD5C594-7E2E-48A2-851A-A9CB319F8DDD}"/>
              </a:ext>
            </a:extLst>
          </p:cNvPr>
          <p:cNvCxnSpPr>
            <a:cxnSpLocks/>
          </p:cNvCxnSpPr>
          <p:nvPr/>
        </p:nvCxnSpPr>
        <p:spPr>
          <a:xfrm>
            <a:off x="8504657" y="963498"/>
            <a:ext cx="29723" cy="52087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F9351D9-6391-4051-B5E3-36E3BBC297B2}"/>
              </a:ext>
            </a:extLst>
          </p:cNvPr>
          <p:cNvSpPr/>
          <p:nvPr/>
        </p:nvSpPr>
        <p:spPr>
          <a:xfrm>
            <a:off x="8424578" y="872287"/>
            <a:ext cx="168854" cy="235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C11007F8-0316-4479-88B4-26EFD9B23308}"/>
              </a:ext>
            </a:extLst>
          </p:cNvPr>
          <p:cNvSpPr/>
          <p:nvPr/>
        </p:nvSpPr>
        <p:spPr>
          <a:xfrm>
            <a:off x="7445403" y="466341"/>
            <a:ext cx="2099577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persons: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UniqueInvestigatorList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A9A0F9-6B3D-4139-8A5B-9E89AED92120}"/>
              </a:ext>
            </a:extLst>
          </p:cNvPr>
          <p:cNvSpPr/>
          <p:nvPr/>
        </p:nvSpPr>
        <p:spPr>
          <a:xfrm>
            <a:off x="8459304" y="5256539"/>
            <a:ext cx="128855" cy="5333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EE1D25-A1FA-4855-A31A-7590E15F2012}"/>
              </a:ext>
            </a:extLst>
          </p:cNvPr>
          <p:cNvSpPr txBox="1"/>
          <p:nvPr/>
        </p:nvSpPr>
        <p:spPr>
          <a:xfrm>
            <a:off x="3100838" y="3994518"/>
            <a:ext cx="10058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7B867265-F0D7-4DC3-9CAE-9CBA07212788}"/>
              </a:ext>
            </a:extLst>
          </p:cNvPr>
          <p:cNvSpPr/>
          <p:nvPr/>
        </p:nvSpPr>
        <p:spPr>
          <a:xfrm>
            <a:off x="9749406" y="457825"/>
            <a:ext cx="1670495" cy="461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03EAE5D-5C55-4D23-B79F-AD69C595DF3F}"/>
              </a:ext>
            </a:extLst>
          </p:cNvPr>
          <p:cNvCxnSpPr>
            <a:cxnSpLocks/>
          </p:cNvCxnSpPr>
          <p:nvPr/>
        </p:nvCxnSpPr>
        <p:spPr>
          <a:xfrm>
            <a:off x="10507687" y="901129"/>
            <a:ext cx="0" cy="557587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A51871A-CE45-458B-A2E4-81C5BAA100B6}"/>
              </a:ext>
            </a:extLst>
          </p:cNvPr>
          <p:cNvSpPr/>
          <p:nvPr/>
        </p:nvSpPr>
        <p:spPr>
          <a:xfrm>
            <a:off x="10442045" y="5913957"/>
            <a:ext cx="166778" cy="285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FE8E1A-5EAC-498F-B2FE-FAEC0437C994}"/>
              </a:ext>
            </a:extLst>
          </p:cNvPr>
          <p:cNvCxnSpPr>
            <a:cxnSpLocks/>
          </p:cNvCxnSpPr>
          <p:nvPr/>
        </p:nvCxnSpPr>
        <p:spPr>
          <a:xfrm>
            <a:off x="1708245" y="5920686"/>
            <a:ext cx="87160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D71E88-7F92-4BD9-90BC-2390A083F48B}"/>
              </a:ext>
            </a:extLst>
          </p:cNvPr>
          <p:cNvCxnSpPr>
            <a:cxnSpLocks/>
          </p:cNvCxnSpPr>
          <p:nvPr/>
        </p:nvCxnSpPr>
        <p:spPr>
          <a:xfrm>
            <a:off x="1669643" y="6194129"/>
            <a:ext cx="87724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52A8B16-27B3-4BC3-B18B-C81CC61C365B}"/>
              </a:ext>
            </a:extLst>
          </p:cNvPr>
          <p:cNvSpPr/>
          <p:nvPr/>
        </p:nvSpPr>
        <p:spPr>
          <a:xfrm>
            <a:off x="8634286" y="559780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raise(new </a:t>
            </a:r>
            <a:r>
              <a:rPr lang="en-US" altLang="en-US" sz="1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InvestigapptorChangedEvent</a:t>
            </a:r>
            <a:r>
              <a:rPr lang="en-US" alt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2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en-US" alt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1123F6-3A93-4559-A318-A14D7767D4E2}"/>
              </a:ext>
            </a:extLst>
          </p:cNvPr>
          <p:cNvCxnSpPr>
            <a:cxnSpLocks/>
          </p:cNvCxnSpPr>
          <p:nvPr/>
        </p:nvCxnSpPr>
        <p:spPr>
          <a:xfrm>
            <a:off x="-228600" y="6299717"/>
            <a:ext cx="17675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228600"/>
            <a:ext cx="94186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6600" y="423022"/>
            <a:ext cx="15158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6071845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0022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86</Words>
  <Application>Microsoft Office PowerPoint</Application>
  <PresentationFormat>On-screen Show (4:3)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 Xian Chong Marcus</cp:lastModifiedBy>
  <cp:revision>89</cp:revision>
  <dcterms:created xsi:type="dcterms:W3CDTF">2016-07-22T14:33:02Z</dcterms:created>
  <dcterms:modified xsi:type="dcterms:W3CDTF">2018-04-15T07:38:43Z</dcterms:modified>
</cp:coreProperties>
</file>