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AABB-9156-4016-BB18-BFCE91C7E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ACD48-C164-4144-8492-A7A15641F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0354-0E08-4EB3-AE65-7772856E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2E93-160B-44EC-9614-82029719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0808-6C1D-4827-B8CD-4A42A139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3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45A7-E5D3-4488-8BD6-E427A3E3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61315-E1FD-4CEF-AF68-34D04616B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9B97F-A0A3-4BE7-BE8E-6C4B70C3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5D10-3473-4479-A71D-86F68568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0F79-292C-45FA-A9F2-D39FD5D1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42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B5CC8-6B5C-4D67-949E-AD412021A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2AAA-4C52-455A-BE50-5932B8A82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EA56-1C64-42AE-9804-16C12707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0BE2-5A1B-4AB1-86A6-AD17F861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A5D5-76AE-493C-9640-941DD792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99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7789-C062-4822-A030-1D8367B6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6957-F58E-442D-B6C8-72C638BF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7C96-F008-493F-B0C5-B5A26E05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491C-3EA7-4FE9-80F1-7AB2BDBC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086D-D255-4766-96D6-94068035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18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7BFE-78DA-4B31-AF52-598CBF00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51969-1074-4F76-B506-B64DF152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21270-4AB4-4C0A-BF99-8927BD36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A93E-AF94-4F1E-90DB-B5F1798A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9A5B-6D25-4C7D-9EEB-D5C7B607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41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42B6-7B21-482A-9279-1ED9FDBA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DEEB-0190-4045-9770-879F0E212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60A2C-68EB-4737-91E9-2D707EFB2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8207E-071B-4510-B5C2-5B8B86AD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07F8-FC0D-459A-959A-C5085DF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3DFB0-63F3-44F7-97F3-4FA0ECA9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98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323A-C338-42CA-8E98-82BA37FC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E69D-2AE1-473E-A0C9-97BD61B10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A89E7-D7F2-4F93-B48F-E39049981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2E642-3A9A-4679-A330-784FB3F8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2302C-6B8D-4E93-88DF-688B84EB0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3A746-31FA-41B8-9DF1-D46F24B4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C020-DDF4-4896-9994-128831EE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468E0-8DDB-422E-97E6-D89D869D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4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5C2F-3A01-4397-872E-8725B1E1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45FC3-757E-4C27-9568-634B16E4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23504-922C-4670-AAF6-7B80AFA0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79A66-C4D3-401D-88AD-906373FE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3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6FB15-CB2C-4E85-AE21-3163FCF5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A5B8F-33B7-4B03-8F35-DD8EEA6C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1DCDA-C8CE-402D-903D-CB415795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256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D667-BAB9-4875-8EB3-33EECE7D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46C1-7EBF-4D43-8571-4E6E20C6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B244A-6CFD-418D-8EE5-D2C081B05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D8C5-82DD-40D4-A3FC-E5170600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A914F-2265-4314-BC17-FB584E32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37157-6FEA-4F79-AF35-5C42C731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202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8DB8-17D9-42F8-93C1-91AE6D15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6DDE4-0A50-4BD0-8D8A-72F4011B7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94F4C-0AA8-4E0B-851A-5C55A88DC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ED804-0116-4F0C-9958-D3320AE1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9226-B967-4111-8758-6FE17DD5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689B8-0D7D-4AB9-9CD7-36D3FE2C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85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AA86C-4ACE-4E33-9AF5-76AF050C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802A4-1DB8-4E49-AC23-D28163AF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A9AB9-C741-4F79-8EAA-1E2FE03D9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CC78-4FC8-4BC6-9C7A-DF37003A349C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EE10-4339-4D35-B261-0D867C34A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E6B84-95C0-4B03-A40B-3AED37DC1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5B13-5B4F-4CE7-816F-DA92C738F6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3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EA6DF6A7-E95D-42CE-866F-B50FF4AAA03A}"/>
              </a:ext>
            </a:extLst>
          </p:cNvPr>
          <p:cNvSpPr/>
          <p:nvPr/>
        </p:nvSpPr>
        <p:spPr>
          <a:xfrm>
            <a:off x="1945687" y="1476375"/>
            <a:ext cx="7659950" cy="4038600"/>
          </a:xfrm>
          <a:prstGeom prst="roundRect">
            <a:avLst>
              <a:gd name="adj" fmla="val 3484"/>
            </a:avLst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1B774D-EC79-48F6-9FCF-91BB24A2A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27762"/>
              </p:ext>
            </p:extLst>
          </p:nvPr>
        </p:nvGraphicFramePr>
        <p:xfrm>
          <a:off x="4157708" y="1846945"/>
          <a:ext cx="3235911" cy="127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911">
                  <a:extLst>
                    <a:ext uri="{9D8B030D-6E8A-4147-A177-3AD203B41FA5}">
                      <a16:colId xmlns:a16="http://schemas.microsoft.com/office/drawing/2014/main" val="26981951"/>
                    </a:ext>
                  </a:extLst>
                </a:gridCol>
              </a:tblGrid>
              <a:tr h="317541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1" dirty="0" err="1">
                          <a:solidFill>
                            <a:schemeClr val="bg1"/>
                          </a:solidFill>
                        </a:rPr>
                        <a:t>FindByStatusCommand</a:t>
                      </a:r>
                      <a:endParaRPr lang="en-SG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01537"/>
                  </a:ext>
                </a:extLst>
              </a:tr>
              <a:tr h="317541">
                <a:tc>
                  <a:txBody>
                    <a:bodyPr/>
                    <a:lstStyle/>
                    <a:p>
                      <a:pPr algn="l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- predicate : </a:t>
                      </a:r>
                      <a:r>
                        <a:rPr lang="en-SG" sz="1200" b="0" dirty="0" err="1">
                          <a:solidFill>
                            <a:schemeClr val="tx1"/>
                          </a:solidFill>
                        </a:rPr>
                        <a:t>StatusContainsKeywordsPredicate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139258"/>
                  </a:ext>
                </a:extLst>
              </a:tr>
              <a:tr h="451674">
                <a:tc>
                  <a:txBody>
                    <a:bodyPr/>
                    <a:lstStyle/>
                    <a:p>
                      <a:pPr algn="l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SG" sz="1200" b="0" dirty="0" err="1">
                          <a:solidFill>
                            <a:schemeClr val="tx1"/>
                          </a:solidFill>
                        </a:rPr>
                        <a:t>FindByStatusCommand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SG" sz="1200" b="0" dirty="0" err="1">
                          <a:solidFill>
                            <a:schemeClr val="tx1"/>
                          </a:solidFill>
                        </a:rPr>
                        <a:t>caseStatus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: String ) </a:t>
                      </a:r>
                    </a:p>
                    <a:p>
                      <a:pPr algn="l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+ execute() : </a:t>
                      </a:r>
                      <a:r>
                        <a:rPr lang="en-SG" sz="1200" b="0" dirty="0" err="1">
                          <a:solidFill>
                            <a:schemeClr val="tx1"/>
                          </a:solidFill>
                        </a:rPr>
                        <a:t>CommandResult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+ equals( other : Object ) : </a:t>
                      </a:r>
                      <a:r>
                        <a:rPr lang="en-SG" sz="1200" b="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530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8C553-07A1-44A7-AF56-D04DEC613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32405"/>
              </p:ext>
            </p:extLst>
          </p:nvPr>
        </p:nvGraphicFramePr>
        <p:xfrm>
          <a:off x="2552791" y="4039670"/>
          <a:ext cx="232400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09">
                  <a:extLst>
                    <a:ext uri="{9D8B030D-6E8A-4147-A177-3AD203B41FA5}">
                      <a16:colId xmlns:a16="http://schemas.microsoft.com/office/drawing/2014/main" val="26981951"/>
                    </a:ext>
                  </a:extLst>
                </a:gridCol>
              </a:tblGrid>
              <a:tr h="157301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1" dirty="0" err="1">
                          <a:solidFill>
                            <a:schemeClr val="bg1"/>
                          </a:solidFill>
                        </a:rPr>
                        <a:t>FindCloseCaseCommand</a:t>
                      </a:r>
                      <a:endParaRPr lang="en-SG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0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139258"/>
                  </a:ext>
                </a:extLst>
              </a:tr>
              <a:tr h="157301">
                <a:tc>
                  <a:txBody>
                    <a:bodyPr/>
                    <a:lstStyle/>
                    <a:p>
                      <a:pPr algn="l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SG" sz="1200" b="0" dirty="0" err="1">
                          <a:solidFill>
                            <a:schemeClr val="tx1"/>
                          </a:solidFill>
                        </a:rPr>
                        <a:t>FindCloseCaseCommand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530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7FA59B-8DC9-412F-B1E7-E6BD2E30A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6104"/>
              </p:ext>
            </p:extLst>
          </p:nvPr>
        </p:nvGraphicFramePr>
        <p:xfrm>
          <a:off x="6758032" y="4039670"/>
          <a:ext cx="227166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667">
                  <a:extLst>
                    <a:ext uri="{9D8B030D-6E8A-4147-A177-3AD203B41FA5}">
                      <a16:colId xmlns:a16="http://schemas.microsoft.com/office/drawing/2014/main" val="26981951"/>
                    </a:ext>
                  </a:extLst>
                </a:gridCol>
              </a:tblGrid>
              <a:tr h="157301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1" dirty="0" err="1">
                          <a:solidFill>
                            <a:schemeClr val="bg1"/>
                          </a:solidFill>
                        </a:rPr>
                        <a:t>FindOpenCaseCommand</a:t>
                      </a:r>
                      <a:endParaRPr lang="en-SG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0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139258"/>
                  </a:ext>
                </a:extLst>
              </a:tr>
              <a:tr h="157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SG" sz="1200" b="0" dirty="0" err="1">
                          <a:solidFill>
                            <a:schemeClr val="tx1"/>
                          </a:solidFill>
                        </a:rPr>
                        <a:t>FindOpenCaseCommand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5303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9A5AF-FCD3-47B4-A481-CF55BCB57EC0}"/>
              </a:ext>
            </a:extLst>
          </p:cNvPr>
          <p:cNvCxnSpPr/>
          <p:nvPr/>
        </p:nvCxnSpPr>
        <p:spPr>
          <a:xfrm flipV="1">
            <a:off x="4438650" y="3609975"/>
            <a:ext cx="0" cy="4296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6322E-EF32-4A49-B55F-368ABD4632B4}"/>
              </a:ext>
            </a:extLst>
          </p:cNvPr>
          <p:cNvCxnSpPr/>
          <p:nvPr/>
        </p:nvCxnSpPr>
        <p:spPr>
          <a:xfrm flipV="1">
            <a:off x="7143750" y="3609975"/>
            <a:ext cx="0" cy="4296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F82C31-7533-4780-A165-92AC50FD1707}"/>
              </a:ext>
            </a:extLst>
          </p:cNvPr>
          <p:cNvCxnSpPr>
            <a:cxnSpLocks/>
          </p:cNvCxnSpPr>
          <p:nvPr/>
        </p:nvCxnSpPr>
        <p:spPr>
          <a:xfrm flipH="1">
            <a:off x="4438650" y="3609975"/>
            <a:ext cx="27051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168C7E-EB23-43E6-8AC4-ACE8CC3D6CF2}"/>
              </a:ext>
            </a:extLst>
          </p:cNvPr>
          <p:cNvCxnSpPr>
            <a:cxnSpLocks/>
          </p:cNvCxnSpPr>
          <p:nvPr/>
        </p:nvCxnSpPr>
        <p:spPr>
          <a:xfrm flipV="1">
            <a:off x="5775663" y="3122108"/>
            <a:ext cx="0" cy="4878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7BB333A-4100-410B-A83C-77F96DB24035}"/>
              </a:ext>
            </a:extLst>
          </p:cNvPr>
          <p:cNvSpPr/>
          <p:nvPr/>
        </p:nvSpPr>
        <p:spPr>
          <a:xfrm>
            <a:off x="5637550" y="3131632"/>
            <a:ext cx="276225" cy="2476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98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Poh Kai Jun</dc:creator>
  <cp:lastModifiedBy>Poh Kai Jun</cp:lastModifiedBy>
  <cp:revision>5</cp:revision>
  <dcterms:created xsi:type="dcterms:W3CDTF">2018-04-12T16:43:16Z</dcterms:created>
  <dcterms:modified xsi:type="dcterms:W3CDTF">2018-04-12T17:19:34Z</dcterms:modified>
</cp:coreProperties>
</file>