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6" r:id="rId2"/>
    <p:sldId id="271" r:id="rId3"/>
    <p:sldId id="270" r:id="rId4"/>
    <p:sldId id="268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11074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deletecase</a:t>
            </a:r>
            <a:r>
              <a:rPr lang="en-US" sz="1400" dirty="0"/>
              <a:t>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3476" y="1446215"/>
            <a:ext cx="19025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deletecase</a:t>
            </a:r>
            <a:r>
              <a:rPr lang="en-US" sz="1400" dirty="0">
                <a:solidFill>
                  <a:srgbClr val="0070C0"/>
                </a:solidFill>
              </a:rPr>
              <a:t>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57582" y="1538408"/>
            <a:ext cx="15391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deleteCrimeCase</a:t>
            </a:r>
            <a:r>
              <a:rPr lang="en-US" sz="1400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89623" y="1689532"/>
            <a:ext cx="25427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InvestigapptorChangedEvent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InvestigapptorChangedEvent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997819" y="5065911"/>
            <a:ext cx="26983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handleInvestigapptorChangedEvent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5" y="5395369"/>
            <a:ext cx="29159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handleInvestigapptorChangedEvent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11074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Backup March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3476" y="1446215"/>
            <a:ext cx="19025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execute(“backup March”)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77272" y="1538408"/>
            <a:ext cx="161946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backupInvestigapptor</a:t>
            </a:r>
            <a:endParaRPr lang="en-US" sz="1400" dirty="0">
              <a:solidFill>
                <a:srgbClr val="7030A0"/>
              </a:solidFill>
            </a:endParaRPr>
          </a:p>
          <a:p>
            <a:pPr algn="r"/>
            <a:r>
              <a:rPr lang="en-US" sz="1400" dirty="0">
                <a:solidFill>
                  <a:srgbClr val="7030A0"/>
                </a:solidFill>
              </a:rPr>
              <a:t>(“March”)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89623" y="1689532"/>
            <a:ext cx="25427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InvestigapptorBackupEvent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523167" y="28503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8069984" y="3214029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997976" y="3907698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63083" y="3369710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InvestigapptorBackupEvent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679718" y="4195107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944135" y="2867269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609720" y="3220323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537712" y="3643256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231918" y="3643256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128631" y="4680013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679718" y="3913050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50808" y="3637947"/>
            <a:ext cx="26983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handleInvestigapptorBackupEvent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874623" y="2850358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421440" y="3214029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349432" y="4242508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501832" y="4515636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501832" y="4242508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69264" y="3967405"/>
            <a:ext cx="29159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handleInvestigapptorBackupEvent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181123" y="4184068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47551" y="4016607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8089831" y="3907698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357077" y="3621789"/>
            <a:ext cx="725484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a new file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“March”</a:t>
            </a:r>
          </a:p>
        </p:txBody>
      </p:sp>
    </p:spTree>
    <p:extLst>
      <p:ext uri="{BB962C8B-B14F-4D97-AF65-F5344CB8AC3E}">
        <p14:creationId xmlns:p14="http://schemas.microsoft.com/office/powerpoint/2010/main" val="123949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>
            <a:extLst>
              <a:ext uri="{FF2B5EF4-FFF2-40B4-BE49-F238E27FC236}">
                <a16:creationId xmlns:a16="http://schemas.microsoft.com/office/drawing/2014/main" id="{699B6438-ED07-49A4-A6BE-F3F8730F089D}"/>
              </a:ext>
            </a:extLst>
          </p:cNvPr>
          <p:cNvSpPr/>
          <p:nvPr/>
        </p:nvSpPr>
        <p:spPr>
          <a:xfrm>
            <a:off x="7786055" y="5025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3F8A35B-FA3B-453B-B43C-3294C45FD31B}"/>
              </a:ext>
            </a:extLst>
          </p:cNvPr>
          <p:cNvCxnSpPr/>
          <p:nvPr/>
        </p:nvCxnSpPr>
        <p:spPr>
          <a:xfrm>
            <a:off x="8332872" y="86617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4BD1EA7-A10A-4052-87BC-7569E47EDC68}"/>
              </a:ext>
            </a:extLst>
          </p:cNvPr>
          <p:cNvSpPr/>
          <p:nvPr/>
        </p:nvSpPr>
        <p:spPr>
          <a:xfrm>
            <a:off x="8260864" y="155984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55EAD-22E9-43EA-A6EF-9508DC5D7959}"/>
              </a:ext>
            </a:extLst>
          </p:cNvPr>
          <p:cNvSpPr txBox="1"/>
          <p:nvPr/>
        </p:nvSpPr>
        <p:spPr>
          <a:xfrm>
            <a:off x="2225971" y="102185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InvestigapptorChangedEvent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106FCE-557B-4485-8099-A58F10C9446F}"/>
              </a:ext>
            </a:extLst>
          </p:cNvPr>
          <p:cNvCxnSpPr/>
          <p:nvPr/>
        </p:nvCxnSpPr>
        <p:spPr>
          <a:xfrm flipH="1">
            <a:off x="4942606" y="184725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2">
            <a:extLst>
              <a:ext uri="{FF2B5EF4-FFF2-40B4-BE49-F238E27FC236}">
                <a16:creationId xmlns:a16="http://schemas.microsoft.com/office/drawing/2014/main" id="{86DC6A1D-81F9-4C2D-96ED-C9DA2F380208}"/>
              </a:ext>
            </a:extLst>
          </p:cNvPr>
          <p:cNvSpPr/>
          <p:nvPr/>
        </p:nvSpPr>
        <p:spPr>
          <a:xfrm>
            <a:off x="4207023" y="51941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D847C4-7521-49FA-85BB-0C9B53A3FCF5}"/>
              </a:ext>
            </a:extLst>
          </p:cNvPr>
          <p:cNvCxnSpPr/>
          <p:nvPr/>
        </p:nvCxnSpPr>
        <p:spPr>
          <a:xfrm>
            <a:off x="4872608" y="87246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B5B13BB-B9CA-4B61-9AFF-DB875763E32A}"/>
              </a:ext>
            </a:extLst>
          </p:cNvPr>
          <p:cNvSpPr/>
          <p:nvPr/>
        </p:nvSpPr>
        <p:spPr>
          <a:xfrm>
            <a:off x="4800600" y="129540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CC3644-1F75-4C53-938C-D8943DD1AC51}"/>
              </a:ext>
            </a:extLst>
          </p:cNvPr>
          <p:cNvCxnSpPr/>
          <p:nvPr/>
        </p:nvCxnSpPr>
        <p:spPr>
          <a:xfrm>
            <a:off x="3494806" y="129540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C51D0B-B4B0-4652-B385-6BA81EE038BC}"/>
              </a:ext>
            </a:extLst>
          </p:cNvPr>
          <p:cNvCxnSpPr/>
          <p:nvPr/>
        </p:nvCxnSpPr>
        <p:spPr>
          <a:xfrm>
            <a:off x="3391519" y="233215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2518A1-D51E-42E9-A0F6-44CE3847EA58}"/>
              </a:ext>
            </a:extLst>
          </p:cNvPr>
          <p:cNvCxnSpPr/>
          <p:nvPr/>
        </p:nvCxnSpPr>
        <p:spPr>
          <a:xfrm>
            <a:off x="4942606" y="156519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4820DC7-394E-40B1-A8C5-F94B2C0909D3}"/>
              </a:ext>
            </a:extLst>
          </p:cNvPr>
          <p:cNvSpPr txBox="1"/>
          <p:nvPr/>
        </p:nvSpPr>
        <p:spPr>
          <a:xfrm>
            <a:off x="5413696" y="1290091"/>
            <a:ext cx="26983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handleInvestigapptorChangedEvent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4" name="Rectangle 62">
            <a:extLst>
              <a:ext uri="{FF2B5EF4-FFF2-40B4-BE49-F238E27FC236}">
                <a16:creationId xmlns:a16="http://schemas.microsoft.com/office/drawing/2014/main" id="{FAF502F3-FC6A-4A37-8DEF-F8E3E3493DA0}"/>
              </a:ext>
            </a:extLst>
          </p:cNvPr>
          <p:cNvSpPr/>
          <p:nvPr/>
        </p:nvSpPr>
        <p:spPr>
          <a:xfrm>
            <a:off x="1137511" y="5025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C1CA36-CEE0-4664-AD82-11D2617AC3CA}"/>
              </a:ext>
            </a:extLst>
          </p:cNvPr>
          <p:cNvCxnSpPr/>
          <p:nvPr/>
        </p:nvCxnSpPr>
        <p:spPr>
          <a:xfrm>
            <a:off x="1684328" y="86617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AF6862C-5D15-4696-82FF-DDFA6BC1C8D5}"/>
              </a:ext>
            </a:extLst>
          </p:cNvPr>
          <p:cNvSpPr/>
          <p:nvPr/>
        </p:nvSpPr>
        <p:spPr>
          <a:xfrm>
            <a:off x="1612320" y="189465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AB4A0A-8215-4481-BCDD-C22642C6B85D}"/>
              </a:ext>
            </a:extLst>
          </p:cNvPr>
          <p:cNvCxnSpPr/>
          <p:nvPr/>
        </p:nvCxnSpPr>
        <p:spPr>
          <a:xfrm flipH="1">
            <a:off x="1764720" y="216778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4E444F-F363-4CC9-9980-642DAAFB1604}"/>
              </a:ext>
            </a:extLst>
          </p:cNvPr>
          <p:cNvCxnSpPr/>
          <p:nvPr/>
        </p:nvCxnSpPr>
        <p:spPr>
          <a:xfrm>
            <a:off x="1764720" y="189465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19D5CD-81FB-47AF-B099-D86502065C1B}"/>
              </a:ext>
            </a:extLst>
          </p:cNvPr>
          <p:cNvSpPr txBox="1"/>
          <p:nvPr/>
        </p:nvSpPr>
        <p:spPr>
          <a:xfrm>
            <a:off x="1832152" y="1619549"/>
            <a:ext cx="29159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handleInvestigapptorChangedEvent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04C451-C025-45AC-88CF-484A57D916FD}"/>
              </a:ext>
            </a:extLst>
          </p:cNvPr>
          <p:cNvGrpSpPr/>
          <p:nvPr/>
        </p:nvGrpSpPr>
        <p:grpSpPr>
          <a:xfrm>
            <a:off x="1444011" y="1836212"/>
            <a:ext cx="217349" cy="270072"/>
            <a:chOff x="1028134" y="5612032"/>
            <a:chExt cx="217349" cy="270072"/>
          </a:xfrm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BB5ECB7C-A1AD-4169-9BCE-9E80C777E42C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E3FEAF8-352F-424F-9B1B-854C60F3A6A7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2889C9F-6284-4C32-A389-EA4FC1C32407}"/>
              </a:ext>
            </a:extLst>
          </p:cNvPr>
          <p:cNvSpPr txBox="1"/>
          <p:nvPr/>
        </p:nvSpPr>
        <p:spPr>
          <a:xfrm>
            <a:off x="55041" y="1660323"/>
            <a:ext cx="128907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calendar view by updating the entries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3A4E5DB-0B3A-4DBC-8DDB-11A2FFC87DCD}"/>
              </a:ext>
            </a:extLst>
          </p:cNvPr>
          <p:cNvGrpSpPr/>
          <p:nvPr/>
        </p:nvGrpSpPr>
        <p:grpSpPr>
          <a:xfrm flipH="1">
            <a:off x="8352719" y="1559842"/>
            <a:ext cx="217349" cy="270072"/>
            <a:chOff x="1028134" y="5612032"/>
            <a:chExt cx="217349" cy="270072"/>
          </a:xfrm>
        </p:grpSpPr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AFA8999C-BAA9-4CBD-A21D-84A01DFD1962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F98AE6-8524-4361-A5DE-3E5AECCDD56F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601C9DE-A18A-4BE7-9B79-06B49429064D}"/>
              </a:ext>
            </a:extLst>
          </p:cNvPr>
          <p:cNvSpPr txBox="1"/>
          <p:nvPr/>
        </p:nvSpPr>
        <p:spPr>
          <a:xfrm>
            <a:off x="8639830" y="140517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30" name="Rectangle 62">
            <a:extLst>
              <a:ext uri="{FF2B5EF4-FFF2-40B4-BE49-F238E27FC236}">
                <a16:creationId xmlns:a16="http://schemas.microsoft.com/office/drawing/2014/main" id="{EADB9CC4-96EF-43D6-9F43-B8D56F5024EE}"/>
              </a:ext>
            </a:extLst>
          </p:cNvPr>
          <p:cNvSpPr/>
          <p:nvPr/>
        </p:nvSpPr>
        <p:spPr>
          <a:xfrm>
            <a:off x="7760004" y="3716889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ADFA19-385F-4446-A06D-C1E784BCF469}"/>
              </a:ext>
            </a:extLst>
          </p:cNvPr>
          <p:cNvCxnSpPr/>
          <p:nvPr/>
        </p:nvCxnSpPr>
        <p:spPr>
          <a:xfrm>
            <a:off x="8306821" y="4080560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33B2486-2CDB-44F9-A09B-57A887C3354C}"/>
              </a:ext>
            </a:extLst>
          </p:cNvPr>
          <p:cNvSpPr/>
          <p:nvPr/>
        </p:nvSpPr>
        <p:spPr>
          <a:xfrm>
            <a:off x="8234813" y="4774229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0D48A8-D20E-4D79-AE35-5C135BF58EF4}"/>
              </a:ext>
            </a:extLst>
          </p:cNvPr>
          <p:cNvSpPr txBox="1"/>
          <p:nvPr/>
        </p:nvSpPr>
        <p:spPr>
          <a:xfrm>
            <a:off x="1710766" y="4236241"/>
            <a:ext cx="32057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FilteredCrimeCaseListChangedEvent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57B928-B921-49DD-9181-20DA78371ABB}"/>
              </a:ext>
            </a:extLst>
          </p:cNvPr>
          <p:cNvCxnSpPr/>
          <p:nvPr/>
        </p:nvCxnSpPr>
        <p:spPr>
          <a:xfrm flipH="1">
            <a:off x="4916555" y="5061638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62">
            <a:extLst>
              <a:ext uri="{FF2B5EF4-FFF2-40B4-BE49-F238E27FC236}">
                <a16:creationId xmlns:a16="http://schemas.microsoft.com/office/drawing/2014/main" id="{27BC7059-7C3F-4EC8-8D65-503D0C3EA2B5}"/>
              </a:ext>
            </a:extLst>
          </p:cNvPr>
          <p:cNvSpPr/>
          <p:nvPr/>
        </p:nvSpPr>
        <p:spPr>
          <a:xfrm>
            <a:off x="4180972" y="373380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A7FA24-9610-4E7F-84DA-9BC6573F111C}"/>
              </a:ext>
            </a:extLst>
          </p:cNvPr>
          <p:cNvCxnSpPr/>
          <p:nvPr/>
        </p:nvCxnSpPr>
        <p:spPr>
          <a:xfrm>
            <a:off x="4846557" y="4086854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CDF009B-1210-46B9-9CDB-0334A631F661}"/>
              </a:ext>
            </a:extLst>
          </p:cNvPr>
          <p:cNvSpPr/>
          <p:nvPr/>
        </p:nvSpPr>
        <p:spPr>
          <a:xfrm>
            <a:off x="4774549" y="4509787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69D0D5-6EDC-4F30-A65F-188903135D8D}"/>
              </a:ext>
            </a:extLst>
          </p:cNvPr>
          <p:cNvCxnSpPr/>
          <p:nvPr/>
        </p:nvCxnSpPr>
        <p:spPr>
          <a:xfrm>
            <a:off x="3468755" y="4509787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B051F5-E6D5-4C02-BEF1-773AAE027F1E}"/>
              </a:ext>
            </a:extLst>
          </p:cNvPr>
          <p:cNvCxnSpPr>
            <a:cxnSpLocks/>
          </p:cNvCxnSpPr>
          <p:nvPr/>
        </p:nvCxnSpPr>
        <p:spPr>
          <a:xfrm>
            <a:off x="2971800" y="5546544"/>
            <a:ext cx="184242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5BE384-F8DB-4E42-85AB-16BEC2DB630C}"/>
              </a:ext>
            </a:extLst>
          </p:cNvPr>
          <p:cNvCxnSpPr/>
          <p:nvPr/>
        </p:nvCxnSpPr>
        <p:spPr>
          <a:xfrm>
            <a:off x="4916555" y="4779581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3DC280-4E13-43A9-A43A-1B83876C6710}"/>
              </a:ext>
            </a:extLst>
          </p:cNvPr>
          <p:cNvSpPr txBox="1"/>
          <p:nvPr/>
        </p:nvSpPr>
        <p:spPr>
          <a:xfrm>
            <a:off x="4972669" y="4507911"/>
            <a:ext cx="32331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handleFilteredCrimeCaseListChangedEvent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42" name="Rectangle 62">
            <a:extLst>
              <a:ext uri="{FF2B5EF4-FFF2-40B4-BE49-F238E27FC236}">
                <a16:creationId xmlns:a16="http://schemas.microsoft.com/office/drawing/2014/main" id="{26779B97-2650-48CA-A4BC-06CD5CB185BB}"/>
              </a:ext>
            </a:extLst>
          </p:cNvPr>
          <p:cNvSpPr/>
          <p:nvPr/>
        </p:nvSpPr>
        <p:spPr>
          <a:xfrm>
            <a:off x="837465" y="3733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360D430-9E42-471B-BF3E-04F02572A7F6}"/>
              </a:ext>
            </a:extLst>
          </p:cNvPr>
          <p:cNvCxnSpPr/>
          <p:nvPr/>
        </p:nvCxnSpPr>
        <p:spPr>
          <a:xfrm>
            <a:off x="1384282" y="4097471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953D325-7604-4DEF-970A-F0258D30F11D}"/>
              </a:ext>
            </a:extLst>
          </p:cNvPr>
          <p:cNvSpPr/>
          <p:nvPr/>
        </p:nvSpPr>
        <p:spPr>
          <a:xfrm>
            <a:off x="1312274" y="5125950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3DC297-37B0-4BA3-BEEE-4E9E37690AB3}"/>
              </a:ext>
            </a:extLst>
          </p:cNvPr>
          <p:cNvCxnSpPr>
            <a:cxnSpLocks/>
          </p:cNvCxnSpPr>
          <p:nvPr/>
        </p:nvCxnSpPr>
        <p:spPr>
          <a:xfrm flipH="1">
            <a:off x="1527737" y="5382167"/>
            <a:ext cx="327277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3C644D-3834-4B24-BF0A-FDDF50C0061F}"/>
              </a:ext>
            </a:extLst>
          </p:cNvPr>
          <p:cNvCxnSpPr>
            <a:cxnSpLocks/>
          </p:cNvCxnSpPr>
          <p:nvPr/>
        </p:nvCxnSpPr>
        <p:spPr>
          <a:xfrm>
            <a:off x="1426737" y="5109039"/>
            <a:ext cx="337377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3C44AC9-8E63-44F6-845F-F08AA3E86078}"/>
              </a:ext>
            </a:extLst>
          </p:cNvPr>
          <p:cNvSpPr txBox="1"/>
          <p:nvPr/>
        </p:nvSpPr>
        <p:spPr>
          <a:xfrm>
            <a:off x="1489393" y="4834367"/>
            <a:ext cx="32424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handleFilteredCrimeCaseListChangedEvent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1B7F33B-72BB-47C4-BF27-6A9F7339C4B0}"/>
              </a:ext>
            </a:extLst>
          </p:cNvPr>
          <p:cNvGrpSpPr/>
          <p:nvPr/>
        </p:nvGrpSpPr>
        <p:grpSpPr>
          <a:xfrm>
            <a:off x="1143965" y="5067510"/>
            <a:ext cx="217349" cy="270072"/>
            <a:chOff x="1028134" y="5612032"/>
            <a:chExt cx="217349" cy="270072"/>
          </a:xfrm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E3D86EFB-998D-4944-888D-F6D3E6B3A1BE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04A9E58-549C-42CF-BB63-0B807EA5792D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6DA110C-4B85-4B72-B11D-53B26499F777}"/>
              </a:ext>
            </a:extLst>
          </p:cNvPr>
          <p:cNvSpPr txBox="1"/>
          <p:nvPr/>
        </p:nvSpPr>
        <p:spPr>
          <a:xfrm>
            <a:off x="-245005" y="4891621"/>
            <a:ext cx="128907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calendar view by updating the entries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FEFB21-3930-478C-BA50-8A7F51A7253D}"/>
              </a:ext>
            </a:extLst>
          </p:cNvPr>
          <p:cNvGrpSpPr/>
          <p:nvPr/>
        </p:nvGrpSpPr>
        <p:grpSpPr>
          <a:xfrm flipH="1">
            <a:off x="8326668" y="4774229"/>
            <a:ext cx="217349" cy="270072"/>
            <a:chOff x="1028134" y="5612032"/>
            <a:chExt cx="217349" cy="270072"/>
          </a:xfrm>
        </p:grpSpPr>
        <p:sp>
          <p:nvSpPr>
            <p:cNvPr id="53" name="Freeform 58">
              <a:extLst>
                <a:ext uri="{FF2B5EF4-FFF2-40B4-BE49-F238E27FC236}">
                  <a16:creationId xmlns:a16="http://schemas.microsoft.com/office/drawing/2014/main" id="{4EF09101-1F19-4A6C-AA6C-41C4D09D903A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7C9D1EA-5497-4C39-89B3-DE1068CCF602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1087F543-DA96-46E1-A6A5-2E5D29BA0AB2}"/>
              </a:ext>
            </a:extLst>
          </p:cNvPr>
          <p:cNvSpPr txBox="1"/>
          <p:nvPr/>
        </p:nvSpPr>
        <p:spPr>
          <a:xfrm>
            <a:off x="8613779" y="4619559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147619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>
            <a:extLst>
              <a:ext uri="{FF2B5EF4-FFF2-40B4-BE49-F238E27FC236}">
                <a16:creationId xmlns:a16="http://schemas.microsoft.com/office/drawing/2014/main" id="{549ACFEC-FB30-4D67-B5F3-D07141C6FB13}"/>
              </a:ext>
            </a:extLst>
          </p:cNvPr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36481A2-5724-473F-8D42-BBA3F0F3C9EE}"/>
              </a:ext>
            </a:extLst>
          </p:cNvPr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6033750-0D61-47B7-8B51-99DAAED17157}"/>
              </a:ext>
            </a:extLst>
          </p:cNvPr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Actor">
            <a:extLst>
              <a:ext uri="{FF2B5EF4-FFF2-40B4-BE49-F238E27FC236}">
                <a16:creationId xmlns:a16="http://schemas.microsoft.com/office/drawing/2014/main" id="{4A0F4826-CDE7-451E-9430-3DEF67883FB8}"/>
              </a:ext>
            </a:extLst>
          </p:cNvPr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FCD61928-090E-448A-B3FF-E135CB4BF700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5443BA-E9D0-48D8-8350-61E07D856560}"/>
                </a:ext>
              </a:extLst>
            </p:cNvPr>
            <p:cNvCxnSpPr>
              <a:stCxn id="6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3500C8FD-A14E-47A0-890C-C8D7EDB44A67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A5198BC-0D68-4D30-AD38-94D7BF48A539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" name="Rectangle 62">
            <a:extLst>
              <a:ext uri="{FF2B5EF4-FFF2-40B4-BE49-F238E27FC236}">
                <a16:creationId xmlns:a16="http://schemas.microsoft.com/office/drawing/2014/main" id="{9FF7C67A-94CC-4A55-8059-D7EC2B03C675}"/>
              </a:ext>
            </a:extLst>
          </p:cNvPr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1E70D3-1369-498A-B9B5-BEB44F86641F}"/>
              </a:ext>
            </a:extLst>
          </p:cNvPr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869E1B-F8E1-4894-A522-2234D2992841}"/>
              </a:ext>
            </a:extLst>
          </p:cNvPr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" name="Rectangle 62">
            <a:extLst>
              <a:ext uri="{FF2B5EF4-FFF2-40B4-BE49-F238E27FC236}">
                <a16:creationId xmlns:a16="http://schemas.microsoft.com/office/drawing/2014/main" id="{11C1A335-9489-444E-8E0E-6CB4C64C46F1}"/>
              </a:ext>
            </a:extLst>
          </p:cNvPr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F8892A-9450-493F-97DD-FC6702F043B7}"/>
              </a:ext>
            </a:extLst>
          </p:cNvPr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7251DB0-D3CD-46F5-9FC1-13D13B3D931A}"/>
              </a:ext>
            </a:extLst>
          </p:cNvPr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4E93EF-7531-42FB-9FAC-AF2FDEA4F5DF}"/>
              </a:ext>
            </a:extLst>
          </p:cNvPr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360A475-D2E0-41A9-92C1-5ACC1A722D0E}"/>
              </a:ext>
            </a:extLst>
          </p:cNvPr>
          <p:cNvSpPr txBox="1"/>
          <p:nvPr/>
        </p:nvSpPr>
        <p:spPr>
          <a:xfrm>
            <a:off x="466818" y="1345880"/>
            <a:ext cx="110745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addcase</a:t>
            </a:r>
            <a:r>
              <a:rPr lang="en-US" sz="1400" dirty="0"/>
              <a:t> 1</a:t>
            </a:r>
          </a:p>
          <a:p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F1AB44-0B20-477D-871D-816360DBE83D}"/>
              </a:ext>
            </a:extLst>
          </p:cNvPr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70174D-7882-44F3-A28D-E52A6DF2DFBF}"/>
              </a:ext>
            </a:extLst>
          </p:cNvPr>
          <p:cNvSpPr txBox="1"/>
          <p:nvPr/>
        </p:nvSpPr>
        <p:spPr>
          <a:xfrm>
            <a:off x="1823476" y="1446215"/>
            <a:ext cx="190250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addcase</a:t>
            </a:r>
            <a:r>
              <a:rPr lang="en-US" sz="1400" dirty="0">
                <a:solidFill>
                  <a:srgbClr val="0070C0"/>
                </a:solidFill>
              </a:rPr>
              <a:t> 1”)</a:t>
            </a:r>
          </a:p>
          <a:p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0F2490-6B4F-4D7F-90AB-ED5F75D77BE1}"/>
              </a:ext>
            </a:extLst>
          </p:cNvPr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724B42-2E9C-413C-B104-7D007DAAE994}"/>
              </a:ext>
            </a:extLst>
          </p:cNvPr>
          <p:cNvSpPr txBox="1"/>
          <p:nvPr/>
        </p:nvSpPr>
        <p:spPr>
          <a:xfrm>
            <a:off x="4157582" y="1538408"/>
            <a:ext cx="15391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addCrimeCase</a:t>
            </a:r>
            <a:r>
              <a:rPr lang="en-US" sz="1400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4DBA87-B53A-4BBF-85C2-4C919CB277DD}"/>
              </a:ext>
            </a:extLst>
          </p:cNvPr>
          <p:cNvSpPr txBox="1"/>
          <p:nvPr/>
        </p:nvSpPr>
        <p:spPr>
          <a:xfrm>
            <a:off x="5989623" y="1689532"/>
            <a:ext cx="25427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InvestigapptorChangedEvent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EE37B0-F1F7-4D9B-930F-38C7FCDB9617}"/>
              </a:ext>
            </a:extLst>
          </p:cNvPr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E36A04-32D8-42BA-BD47-CED35239A321}"/>
              </a:ext>
            </a:extLst>
          </p:cNvPr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7AC6A2-C5C5-45D2-969E-31CD59544053}"/>
              </a:ext>
            </a:extLst>
          </p:cNvPr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62">
            <a:extLst>
              <a:ext uri="{FF2B5EF4-FFF2-40B4-BE49-F238E27FC236}">
                <a16:creationId xmlns:a16="http://schemas.microsoft.com/office/drawing/2014/main" id="{64D0A8B3-CBED-4DA3-AC2D-F066D77DA76D}"/>
              </a:ext>
            </a:extLst>
          </p:cNvPr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7AA929-EE78-4611-860A-08D7DFF8DBC4}"/>
              </a:ext>
            </a:extLst>
          </p:cNvPr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CBD0CDF-A5C1-4819-9159-211E40A59EE8}"/>
              </a:ext>
            </a:extLst>
          </p:cNvPr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12DA01-6F15-4CF9-ABCA-7B07D61FB846}"/>
              </a:ext>
            </a:extLst>
          </p:cNvPr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3408E3-A3AE-4F2E-A516-8D61D47E048A}"/>
              </a:ext>
            </a:extLst>
          </p:cNvPr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D2B5C7-CC6A-496D-881F-AF90756D9CED}"/>
              </a:ext>
            </a:extLst>
          </p:cNvPr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7" name="Rectangle 62">
            <a:extLst>
              <a:ext uri="{FF2B5EF4-FFF2-40B4-BE49-F238E27FC236}">
                <a16:creationId xmlns:a16="http://schemas.microsoft.com/office/drawing/2014/main" id="{C7229B09-442A-4024-B964-87BBF3E06439}"/>
              </a:ext>
            </a:extLst>
          </p:cNvPr>
          <p:cNvSpPr/>
          <p:nvPr/>
        </p:nvSpPr>
        <p:spPr>
          <a:xfrm>
            <a:off x="1145311" y="344249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D74229-9F76-46D2-9BDA-A6F9EA1378E1}"/>
              </a:ext>
            </a:extLst>
          </p:cNvPr>
          <p:cNvCxnSpPr/>
          <p:nvPr/>
        </p:nvCxnSpPr>
        <p:spPr>
          <a:xfrm>
            <a:off x="1692128" y="3806161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21A21E4-2551-4049-A450-959E17E75B2D}"/>
              </a:ext>
            </a:extLst>
          </p:cNvPr>
          <p:cNvSpPr/>
          <p:nvPr/>
        </p:nvSpPr>
        <p:spPr>
          <a:xfrm>
            <a:off x="1620120" y="4156856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0" name="Rectangle 62">
            <a:extLst>
              <a:ext uri="{FF2B5EF4-FFF2-40B4-BE49-F238E27FC236}">
                <a16:creationId xmlns:a16="http://schemas.microsoft.com/office/drawing/2014/main" id="{CA2F79A7-EFE0-46D4-ACAE-ED927A13B05B}"/>
              </a:ext>
            </a:extLst>
          </p:cNvPr>
          <p:cNvSpPr/>
          <p:nvPr/>
        </p:nvSpPr>
        <p:spPr>
          <a:xfrm>
            <a:off x="3369034" y="344617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2ADBBB-4E5E-4868-92A8-5F9D67C199A8}"/>
              </a:ext>
            </a:extLst>
          </p:cNvPr>
          <p:cNvCxnSpPr/>
          <p:nvPr/>
        </p:nvCxnSpPr>
        <p:spPr>
          <a:xfrm>
            <a:off x="3915851" y="3809848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B59EE77-F306-41BC-B143-5994ECA9323E}"/>
              </a:ext>
            </a:extLst>
          </p:cNvPr>
          <p:cNvSpPr/>
          <p:nvPr/>
        </p:nvSpPr>
        <p:spPr>
          <a:xfrm>
            <a:off x="3843843" y="4268041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3" name="Rectangle 62">
            <a:extLst>
              <a:ext uri="{FF2B5EF4-FFF2-40B4-BE49-F238E27FC236}">
                <a16:creationId xmlns:a16="http://schemas.microsoft.com/office/drawing/2014/main" id="{ACD1759A-B10B-4DF4-8CA8-044E666C60CB}"/>
              </a:ext>
            </a:extLst>
          </p:cNvPr>
          <p:cNvSpPr/>
          <p:nvPr/>
        </p:nvSpPr>
        <p:spPr>
          <a:xfrm>
            <a:off x="5350234" y="344249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78068D-C892-4702-89B7-97F598FC57F9}"/>
              </a:ext>
            </a:extLst>
          </p:cNvPr>
          <p:cNvCxnSpPr/>
          <p:nvPr/>
        </p:nvCxnSpPr>
        <p:spPr>
          <a:xfrm>
            <a:off x="5897051" y="3806161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21FCD2B-25FA-4AAE-AC16-89CDC079D312}"/>
              </a:ext>
            </a:extLst>
          </p:cNvPr>
          <p:cNvSpPr/>
          <p:nvPr/>
        </p:nvSpPr>
        <p:spPr>
          <a:xfrm>
            <a:off x="5825043" y="4372972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05C300-12A8-4D52-8D1A-8C85801ECE60}"/>
              </a:ext>
            </a:extLst>
          </p:cNvPr>
          <p:cNvCxnSpPr/>
          <p:nvPr/>
        </p:nvCxnSpPr>
        <p:spPr>
          <a:xfrm>
            <a:off x="500269" y="4160543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A0DF46C-19D1-48C6-8852-5A11A590EAD4}"/>
              </a:ext>
            </a:extLst>
          </p:cNvPr>
          <p:cNvSpPr txBox="1"/>
          <p:nvPr/>
        </p:nvSpPr>
        <p:spPr>
          <a:xfrm>
            <a:off x="514083" y="4610541"/>
            <a:ext cx="8731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close 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DEC7F2-F0A5-4430-AF85-115E154BFD67}"/>
              </a:ext>
            </a:extLst>
          </p:cNvPr>
          <p:cNvCxnSpPr/>
          <p:nvPr/>
        </p:nvCxnSpPr>
        <p:spPr>
          <a:xfrm>
            <a:off x="1772520" y="4268042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05DBDEE-45A0-401F-BA2E-492EC363512B}"/>
              </a:ext>
            </a:extLst>
          </p:cNvPr>
          <p:cNvSpPr txBox="1"/>
          <p:nvPr/>
        </p:nvSpPr>
        <p:spPr>
          <a:xfrm>
            <a:off x="2120081" y="4288268"/>
            <a:ext cx="14167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editcase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92FF95E-EC33-4EAE-BA2F-CFBCE4515DE5}"/>
              </a:ext>
            </a:extLst>
          </p:cNvPr>
          <p:cNvCxnSpPr/>
          <p:nvPr/>
        </p:nvCxnSpPr>
        <p:spPr>
          <a:xfrm>
            <a:off x="3987859" y="4372973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07A8AFC-6F1D-4AF0-964F-CA2123B8A785}"/>
              </a:ext>
            </a:extLst>
          </p:cNvPr>
          <p:cNvSpPr txBox="1"/>
          <p:nvPr/>
        </p:nvSpPr>
        <p:spPr>
          <a:xfrm>
            <a:off x="4126653" y="4375504"/>
            <a:ext cx="15391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updateCrimeCase</a:t>
            </a:r>
            <a:r>
              <a:rPr lang="en-US" sz="1400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E129D5-1C38-406C-975F-69AC75DB04A6}"/>
              </a:ext>
            </a:extLst>
          </p:cNvPr>
          <p:cNvSpPr txBox="1"/>
          <p:nvPr/>
        </p:nvSpPr>
        <p:spPr>
          <a:xfrm>
            <a:off x="6023074" y="4524096"/>
            <a:ext cx="25427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InvestigapptorChangedEvent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F23EF36-7981-4CE7-A489-34C18E938B27}"/>
              </a:ext>
            </a:extLst>
          </p:cNvPr>
          <p:cNvCxnSpPr/>
          <p:nvPr/>
        </p:nvCxnSpPr>
        <p:spPr>
          <a:xfrm>
            <a:off x="3987859" y="5025245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46CC94-B949-49C6-8B89-68CE85F9C838}"/>
              </a:ext>
            </a:extLst>
          </p:cNvPr>
          <p:cNvCxnSpPr/>
          <p:nvPr/>
        </p:nvCxnSpPr>
        <p:spPr>
          <a:xfrm>
            <a:off x="1772520" y="5100566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4CE75C4-D267-45BA-88BA-81D9C1BCF890}"/>
              </a:ext>
            </a:extLst>
          </p:cNvPr>
          <p:cNvCxnSpPr/>
          <p:nvPr/>
        </p:nvCxnSpPr>
        <p:spPr>
          <a:xfrm>
            <a:off x="424069" y="5176766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62">
            <a:extLst>
              <a:ext uri="{FF2B5EF4-FFF2-40B4-BE49-F238E27FC236}">
                <a16:creationId xmlns:a16="http://schemas.microsoft.com/office/drawing/2014/main" id="{255E8F5D-AE77-4F15-A984-8AF05440C516}"/>
              </a:ext>
            </a:extLst>
          </p:cNvPr>
          <p:cNvSpPr/>
          <p:nvPr/>
        </p:nvSpPr>
        <p:spPr>
          <a:xfrm>
            <a:off x="7729651" y="3425815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2A6ED7B-A0E1-4D73-B289-0EC944173E4C}"/>
              </a:ext>
            </a:extLst>
          </p:cNvPr>
          <p:cNvCxnSpPr/>
          <p:nvPr/>
        </p:nvCxnSpPr>
        <p:spPr>
          <a:xfrm>
            <a:off x="8650253" y="3778869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1A0F43B-E913-454C-9D0D-A3FCDA3EC9DD}"/>
              </a:ext>
            </a:extLst>
          </p:cNvPr>
          <p:cNvSpPr/>
          <p:nvPr/>
        </p:nvSpPr>
        <p:spPr>
          <a:xfrm>
            <a:off x="8578245" y="4795766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0B02DBE-576A-4AD6-AD0F-863DC830236E}"/>
              </a:ext>
            </a:extLst>
          </p:cNvPr>
          <p:cNvCxnSpPr/>
          <p:nvPr/>
        </p:nvCxnSpPr>
        <p:spPr>
          <a:xfrm>
            <a:off x="5977443" y="4795766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5E779F8-ED40-4589-85A1-02415233F2A1}"/>
              </a:ext>
            </a:extLst>
          </p:cNvPr>
          <p:cNvCxnSpPr/>
          <p:nvPr/>
        </p:nvCxnSpPr>
        <p:spPr>
          <a:xfrm>
            <a:off x="5977443" y="4972553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2AC488-866F-446A-A494-615766B440EF}"/>
              </a:ext>
            </a:extLst>
          </p:cNvPr>
          <p:cNvCxnSpPr/>
          <p:nvPr/>
        </p:nvCxnSpPr>
        <p:spPr>
          <a:xfrm flipH="1">
            <a:off x="347845" y="3934236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62" name="Actor">
            <a:extLst>
              <a:ext uri="{FF2B5EF4-FFF2-40B4-BE49-F238E27FC236}">
                <a16:creationId xmlns:a16="http://schemas.microsoft.com/office/drawing/2014/main" id="{F4DC3764-3F17-4F8D-BE91-39450FF4915F}"/>
              </a:ext>
            </a:extLst>
          </p:cNvPr>
          <p:cNvGrpSpPr/>
          <p:nvPr/>
        </p:nvGrpSpPr>
        <p:grpSpPr>
          <a:xfrm>
            <a:off x="176233" y="3357139"/>
            <a:ext cx="324036" cy="573410"/>
            <a:chOff x="3239901" y="4149080"/>
            <a:chExt cx="648072" cy="1146820"/>
          </a:xfrm>
        </p:grpSpPr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B2919A11-DB84-4D6E-A071-48AC9546119E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CB25E5C-4075-42BA-96CF-698BDA50F494}"/>
                </a:ext>
              </a:extLst>
            </p:cNvPr>
            <p:cNvCxnSpPr>
              <a:stCxn id="63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D345F7A8-CF65-4F49-B4B4-D33973F078F5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D27A58B-8B36-4490-AB56-0F7516E9DB52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3B3BF6E5-5A54-4217-9BE8-DA1832945F90}"/>
              </a:ext>
            </a:extLst>
          </p:cNvPr>
          <p:cNvSpPr txBox="1"/>
          <p:nvPr/>
        </p:nvSpPr>
        <p:spPr>
          <a:xfrm>
            <a:off x="514083" y="4230492"/>
            <a:ext cx="12699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editcase</a:t>
            </a:r>
            <a:r>
              <a:rPr lang="en-US" sz="1400" dirty="0"/>
              <a:t>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0AC897-6ECC-4174-A9CE-CD33D4C7829C}"/>
              </a:ext>
            </a:extLst>
          </p:cNvPr>
          <p:cNvSpPr txBox="1"/>
          <p:nvPr/>
        </p:nvSpPr>
        <p:spPr>
          <a:xfrm>
            <a:off x="2107254" y="4615215"/>
            <a:ext cx="14167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execute(“close 1”)</a:t>
            </a:r>
          </a:p>
        </p:txBody>
      </p:sp>
    </p:spTree>
    <p:extLst>
      <p:ext uri="{BB962C8B-B14F-4D97-AF65-F5344CB8AC3E}">
        <p14:creationId xmlns:p14="http://schemas.microsoft.com/office/powerpoint/2010/main" val="41949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>
            <a:extLst>
              <a:ext uri="{FF2B5EF4-FFF2-40B4-BE49-F238E27FC236}">
                <a16:creationId xmlns:a16="http://schemas.microsoft.com/office/drawing/2014/main" id="{B46FB3BF-5A7F-4E5C-8F85-38F31194F989}"/>
              </a:ext>
            </a:extLst>
          </p:cNvPr>
          <p:cNvSpPr/>
          <p:nvPr/>
        </p:nvSpPr>
        <p:spPr>
          <a:xfrm>
            <a:off x="1066800" y="6096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FA1BAC-D3FB-4D9D-9B18-CB8A36BE2E9E}"/>
              </a:ext>
            </a:extLst>
          </p:cNvPr>
          <p:cNvCxnSpPr>
            <a:cxnSpLocks/>
          </p:cNvCxnSpPr>
          <p:nvPr/>
        </p:nvCxnSpPr>
        <p:spPr>
          <a:xfrm>
            <a:off x="1613617" y="973271"/>
            <a:ext cx="0" cy="207472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7445CF2-C618-40C9-A5EA-C752143C2948}"/>
              </a:ext>
            </a:extLst>
          </p:cNvPr>
          <p:cNvSpPr/>
          <p:nvPr/>
        </p:nvSpPr>
        <p:spPr>
          <a:xfrm>
            <a:off x="1541609" y="1323965"/>
            <a:ext cx="144792" cy="137060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517D9935-4335-4192-99C4-938149DED6C8}"/>
              </a:ext>
            </a:extLst>
          </p:cNvPr>
          <p:cNvSpPr/>
          <p:nvPr/>
        </p:nvSpPr>
        <p:spPr>
          <a:xfrm>
            <a:off x="3504077" y="60960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DD2AF1-7D97-472E-8B21-D06E0927C5E9}"/>
              </a:ext>
            </a:extLst>
          </p:cNvPr>
          <p:cNvCxnSpPr>
            <a:cxnSpLocks/>
          </p:cNvCxnSpPr>
          <p:nvPr/>
        </p:nvCxnSpPr>
        <p:spPr>
          <a:xfrm>
            <a:off x="4122218" y="1001721"/>
            <a:ext cx="0" cy="19948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D858804-9700-4D33-9880-76362937625D}"/>
              </a:ext>
            </a:extLst>
          </p:cNvPr>
          <p:cNvSpPr/>
          <p:nvPr/>
        </p:nvSpPr>
        <p:spPr>
          <a:xfrm>
            <a:off x="4050894" y="1384756"/>
            <a:ext cx="160893" cy="12822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1090F5CC-583A-495A-81E5-1A1B4D3F6D1E}"/>
              </a:ext>
            </a:extLst>
          </p:cNvPr>
          <p:cNvSpPr/>
          <p:nvPr/>
        </p:nvSpPr>
        <p:spPr>
          <a:xfrm>
            <a:off x="5612712" y="60960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AFA9D4-43E7-47B3-A421-79DCEAB7C5D5}"/>
              </a:ext>
            </a:extLst>
          </p:cNvPr>
          <p:cNvCxnSpPr>
            <a:cxnSpLocks/>
          </p:cNvCxnSpPr>
          <p:nvPr/>
        </p:nvCxnSpPr>
        <p:spPr>
          <a:xfrm>
            <a:off x="6136223" y="966977"/>
            <a:ext cx="0" cy="202958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CA8AF0B-E108-4F21-B84F-6B702EAEDCDB}"/>
              </a:ext>
            </a:extLst>
          </p:cNvPr>
          <p:cNvSpPr/>
          <p:nvPr/>
        </p:nvSpPr>
        <p:spPr>
          <a:xfrm>
            <a:off x="6060555" y="1384756"/>
            <a:ext cx="179728" cy="9987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A6F807-D73A-48C6-B71F-FC28EF7D6A58}"/>
              </a:ext>
            </a:extLst>
          </p:cNvPr>
          <p:cNvCxnSpPr>
            <a:cxnSpLocks/>
          </p:cNvCxnSpPr>
          <p:nvPr/>
        </p:nvCxnSpPr>
        <p:spPr>
          <a:xfrm>
            <a:off x="-29861" y="1327653"/>
            <a:ext cx="157147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26FA48-A227-41B0-846C-E35FB02D38CC}"/>
              </a:ext>
            </a:extLst>
          </p:cNvPr>
          <p:cNvSpPr txBox="1"/>
          <p:nvPr/>
        </p:nvSpPr>
        <p:spPr>
          <a:xfrm>
            <a:off x="408152" y="1384756"/>
            <a:ext cx="117217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findcase</a:t>
            </a:r>
            <a:r>
              <a:rPr lang="en-US" sz="1400" dirty="0"/>
              <a:t> Magic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710771-2940-43FD-8389-CB672D55913C}"/>
              </a:ext>
            </a:extLst>
          </p:cNvPr>
          <p:cNvCxnSpPr>
            <a:cxnSpLocks/>
          </p:cNvCxnSpPr>
          <p:nvPr/>
        </p:nvCxnSpPr>
        <p:spPr>
          <a:xfrm>
            <a:off x="1687406" y="1435151"/>
            <a:ext cx="2373184" cy="2776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DDE382-E983-4A83-9F64-131CCA1E7C7E}"/>
              </a:ext>
            </a:extLst>
          </p:cNvPr>
          <p:cNvSpPr txBox="1"/>
          <p:nvPr/>
        </p:nvSpPr>
        <p:spPr>
          <a:xfrm>
            <a:off x="1782432" y="1462920"/>
            <a:ext cx="19025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findcase</a:t>
            </a:r>
            <a:r>
              <a:rPr lang="en-US" sz="1400" dirty="0">
                <a:solidFill>
                  <a:srgbClr val="0070C0"/>
                </a:solidFill>
              </a:rPr>
              <a:t> Magic”)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BF0CD7-472B-48C2-91B1-2039D83C86C5}"/>
              </a:ext>
            </a:extLst>
          </p:cNvPr>
          <p:cNvCxnSpPr/>
          <p:nvPr/>
        </p:nvCxnSpPr>
        <p:spPr>
          <a:xfrm>
            <a:off x="4217579" y="1475314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895159-172B-47D2-BEBA-0448908ED64F}"/>
              </a:ext>
            </a:extLst>
          </p:cNvPr>
          <p:cNvSpPr txBox="1"/>
          <p:nvPr/>
        </p:nvSpPr>
        <p:spPr>
          <a:xfrm>
            <a:off x="4411553" y="1699367"/>
            <a:ext cx="153915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updateFilteredCrimeCaseList</a:t>
            </a:r>
            <a:r>
              <a:rPr lang="en-US" sz="1400" dirty="0">
                <a:solidFill>
                  <a:srgbClr val="7030A0"/>
                </a:solidFill>
              </a:rPr>
              <a:t>(keywords)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6033C7-1F74-4104-B092-00297D74995B}"/>
              </a:ext>
            </a:extLst>
          </p:cNvPr>
          <p:cNvSpPr txBox="1"/>
          <p:nvPr/>
        </p:nvSpPr>
        <p:spPr>
          <a:xfrm>
            <a:off x="6354934" y="1758564"/>
            <a:ext cx="31994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FilteredCrimeCaseListChangedEvent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1AE22C-2879-47B4-9291-0F2B22BF020A}"/>
              </a:ext>
            </a:extLst>
          </p:cNvPr>
          <p:cNvCxnSpPr/>
          <p:nvPr/>
        </p:nvCxnSpPr>
        <p:spPr>
          <a:xfrm>
            <a:off x="4211787" y="2359714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98069-9931-43DA-9012-B9044CA16B3A}"/>
              </a:ext>
            </a:extLst>
          </p:cNvPr>
          <p:cNvCxnSpPr>
            <a:cxnSpLocks/>
          </p:cNvCxnSpPr>
          <p:nvPr/>
        </p:nvCxnSpPr>
        <p:spPr>
          <a:xfrm>
            <a:off x="1676705" y="2658063"/>
            <a:ext cx="237418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1B29CE-7B07-4888-879A-1BD65068AFDC}"/>
              </a:ext>
            </a:extLst>
          </p:cNvPr>
          <p:cNvCxnSpPr>
            <a:cxnSpLocks/>
          </p:cNvCxnSpPr>
          <p:nvPr/>
        </p:nvCxnSpPr>
        <p:spPr>
          <a:xfrm>
            <a:off x="-39480" y="2667000"/>
            <a:ext cx="1581089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2">
            <a:extLst>
              <a:ext uri="{FF2B5EF4-FFF2-40B4-BE49-F238E27FC236}">
                <a16:creationId xmlns:a16="http://schemas.microsoft.com/office/drawing/2014/main" id="{3E383D9D-1AFD-42F3-9404-94C9ECFD3566}"/>
              </a:ext>
            </a:extLst>
          </p:cNvPr>
          <p:cNvSpPr/>
          <p:nvPr/>
        </p:nvSpPr>
        <p:spPr>
          <a:xfrm>
            <a:off x="8763000" y="64384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EBFB94-1279-4C41-88BB-410E5A194301}"/>
              </a:ext>
            </a:extLst>
          </p:cNvPr>
          <p:cNvCxnSpPr>
            <a:cxnSpLocks/>
          </p:cNvCxnSpPr>
          <p:nvPr/>
        </p:nvCxnSpPr>
        <p:spPr>
          <a:xfrm>
            <a:off x="9490260" y="993869"/>
            <a:ext cx="0" cy="190173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0387D3-68F6-44B6-93DC-9127028AAA62}"/>
              </a:ext>
            </a:extLst>
          </p:cNvPr>
          <p:cNvSpPr/>
          <p:nvPr/>
        </p:nvSpPr>
        <p:spPr>
          <a:xfrm>
            <a:off x="9412365" y="1960926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0F55FA-57FB-42C4-9E59-A8D831599B4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259510" y="2045279"/>
            <a:ext cx="3152855" cy="404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954EE7-4180-42CF-B1D3-0CD9804B1C06}"/>
              </a:ext>
            </a:extLst>
          </p:cNvPr>
          <p:cNvCxnSpPr>
            <a:cxnSpLocks/>
          </p:cNvCxnSpPr>
          <p:nvPr/>
        </p:nvCxnSpPr>
        <p:spPr>
          <a:xfrm>
            <a:off x="6240283" y="2176370"/>
            <a:ext cx="3230750" cy="2013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070101-1F22-48F4-BA8B-CD7B051931A3}"/>
              </a:ext>
            </a:extLst>
          </p:cNvPr>
          <p:cNvCxnSpPr/>
          <p:nvPr/>
        </p:nvCxnSpPr>
        <p:spPr>
          <a:xfrm flipH="1">
            <a:off x="-133188" y="1095896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27" name="Actor">
            <a:extLst>
              <a:ext uri="{FF2B5EF4-FFF2-40B4-BE49-F238E27FC236}">
                <a16:creationId xmlns:a16="http://schemas.microsoft.com/office/drawing/2014/main" id="{4DF1DAA8-8C39-4207-B566-8ADA7231136C}"/>
              </a:ext>
            </a:extLst>
          </p:cNvPr>
          <p:cNvGrpSpPr/>
          <p:nvPr/>
        </p:nvGrpSpPr>
        <p:grpSpPr>
          <a:xfrm>
            <a:off x="-304800" y="518799"/>
            <a:ext cx="324036" cy="573410"/>
            <a:chOff x="3239901" y="4149080"/>
            <a:chExt cx="648072" cy="1146820"/>
          </a:xfrm>
        </p:grpSpPr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C2B41209-97D7-4EE0-B013-14364C6CE9C2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0133811-A74B-449E-BCDF-E092958F3B6C}"/>
                </a:ext>
              </a:extLst>
            </p:cNvPr>
            <p:cNvCxnSpPr>
              <a:stCxn id="2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053360DF-0230-403D-B0D5-E9606F010EB9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3D779BF-C220-4E6A-9618-FE2066B13CCB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CB7604E-F893-49CF-8268-02B732B8197D}"/>
              </a:ext>
            </a:extLst>
          </p:cNvPr>
          <p:cNvSpPr txBox="1"/>
          <p:nvPr/>
        </p:nvSpPr>
        <p:spPr>
          <a:xfrm>
            <a:off x="142420" y="1623871"/>
            <a:ext cx="14706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findcasetags</a:t>
            </a:r>
            <a:r>
              <a:rPr lang="en-US" sz="1400" dirty="0"/>
              <a:t> Fraud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258F58-7F50-4194-BE71-7F91382E30B0}"/>
              </a:ext>
            </a:extLst>
          </p:cNvPr>
          <p:cNvSpPr txBox="1"/>
          <p:nvPr/>
        </p:nvSpPr>
        <p:spPr>
          <a:xfrm>
            <a:off x="443628" y="1882446"/>
            <a:ext cx="10625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findclosecases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6BE94C-6E63-43FE-A316-D27682736F8E}"/>
              </a:ext>
            </a:extLst>
          </p:cNvPr>
          <p:cNvSpPr txBox="1"/>
          <p:nvPr/>
        </p:nvSpPr>
        <p:spPr>
          <a:xfrm>
            <a:off x="449243" y="2169208"/>
            <a:ext cx="10625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findopencases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2FD849-1115-48FD-856C-80C4B2F098F5}"/>
              </a:ext>
            </a:extLst>
          </p:cNvPr>
          <p:cNvSpPr txBox="1"/>
          <p:nvPr/>
        </p:nvSpPr>
        <p:spPr>
          <a:xfrm>
            <a:off x="1780208" y="1699367"/>
            <a:ext cx="220657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findcasetags</a:t>
            </a:r>
            <a:r>
              <a:rPr lang="en-US" sz="1400" dirty="0">
                <a:solidFill>
                  <a:srgbClr val="0070C0"/>
                </a:solidFill>
              </a:rPr>
              <a:t> Fraud”)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findclosecases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findopencases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listcases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4B2A98-ED2B-4794-A2E0-2F4225716A25}"/>
              </a:ext>
            </a:extLst>
          </p:cNvPr>
          <p:cNvSpPr txBox="1"/>
          <p:nvPr/>
        </p:nvSpPr>
        <p:spPr>
          <a:xfrm>
            <a:off x="892544" y="2399951"/>
            <a:ext cx="10625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listcases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299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223</Words>
  <Application>Microsoft Office PowerPoint</Application>
  <PresentationFormat>On-screen Show (4:3)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Chen Xian Chong Marcus</cp:lastModifiedBy>
  <cp:revision>72</cp:revision>
  <dcterms:created xsi:type="dcterms:W3CDTF">2016-07-22T14:33:02Z</dcterms:created>
  <dcterms:modified xsi:type="dcterms:W3CDTF">2018-04-15T05:59:50Z</dcterms:modified>
</cp:coreProperties>
</file>