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-726" y="-138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0326" y="165984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88129" y="2987171"/>
            <a:ext cx="1093635" cy="23888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 flipV="1">
            <a:off x="2634342" y="3106616"/>
            <a:ext cx="253787" cy="115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98294" y="30314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94728" y="2648406"/>
            <a:ext cx="1089574" cy="2324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Investigapptor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 flipV="1">
            <a:off x="2620982" y="2764643"/>
            <a:ext cx="273746" cy="217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4934" y="2678261"/>
            <a:ext cx="236048" cy="177106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70414" y="18053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800956" y="2627329"/>
            <a:ext cx="154284" cy="220042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0"/>
            <a:endCxn id="76" idx="1"/>
          </p:cNvCxnSpPr>
          <p:nvPr/>
        </p:nvCxnSpPr>
        <p:spPr>
          <a:xfrm rot="5400000" flipH="1" flipV="1">
            <a:off x="6934730" y="1891645"/>
            <a:ext cx="679053" cy="79231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70414" y="21283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0"/>
            <a:endCxn id="80" idx="1"/>
          </p:cNvCxnSpPr>
          <p:nvPr/>
        </p:nvCxnSpPr>
        <p:spPr>
          <a:xfrm rot="5400000" flipH="1" flipV="1">
            <a:off x="7096219" y="2053134"/>
            <a:ext cx="356075" cy="79231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70414" y="245134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endCxn id="83" idx="1"/>
          </p:cNvCxnSpPr>
          <p:nvPr/>
        </p:nvCxnSpPr>
        <p:spPr>
          <a:xfrm>
            <a:off x="6877547" y="2397597"/>
            <a:ext cx="792867" cy="1966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70414" y="27743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0"/>
            <a:endCxn id="85" idx="1"/>
          </p:cNvCxnSpPr>
          <p:nvPr/>
        </p:nvCxnSpPr>
        <p:spPr>
          <a:xfrm rot="16200000" flipH="1">
            <a:off x="7129316" y="2376111"/>
            <a:ext cx="289880" cy="792316"/>
          </a:xfrm>
          <a:prstGeom prst="bentConnector4">
            <a:avLst>
              <a:gd name="adj1" fmla="val -78860"/>
              <a:gd name="adj2" fmla="val 4973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ReadOnlyInvestigapptor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819805" y="373987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66600" y="31539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D5F8307B-1F01-43A1-8E75-45DC8DBEE3F6}"/>
              </a:ext>
            </a:extLst>
          </p:cNvPr>
          <p:cNvSpPr/>
          <p:nvPr/>
        </p:nvSpPr>
        <p:spPr>
          <a:xfrm>
            <a:off x="4477328" y="3318608"/>
            <a:ext cx="1332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UniqueCrimeCaseList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5" name="Elbow Connector 29">
            <a:extLst>
              <a:ext uri="{FF2B5EF4-FFF2-40B4-BE49-F238E27FC236}">
                <a16:creationId xmlns:a16="http://schemas.microsoft.com/office/drawing/2014/main" id="{FE7938E7-8A28-4D21-9AF6-7F17DDF96164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4060064" y="3074724"/>
            <a:ext cx="710010" cy="12451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DE9B9EC-3CD8-456B-BC32-EB14C9A4F97C}"/>
              </a:ext>
            </a:extLst>
          </p:cNvPr>
          <p:cNvSpPr txBox="1"/>
          <p:nvPr/>
        </p:nvSpPr>
        <p:spPr>
          <a:xfrm>
            <a:off x="4228877" y="34973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34109FE0-0CEE-439D-90A8-5D3C0F8C4786}"/>
              </a:ext>
            </a:extLst>
          </p:cNvPr>
          <p:cNvSpPr/>
          <p:nvPr/>
        </p:nvSpPr>
        <p:spPr>
          <a:xfrm>
            <a:off x="7460268" y="3178130"/>
            <a:ext cx="1028800" cy="3866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&lt;&lt;Sub Class&gt;&gt;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Investigator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63">
            <a:extLst>
              <a:ext uri="{FF2B5EF4-FFF2-40B4-BE49-F238E27FC236}">
                <a16:creationId xmlns:a16="http://schemas.microsoft.com/office/drawing/2014/main" id="{F979A497-9283-44AD-8F67-83BC4DADE184}"/>
              </a:ext>
            </a:extLst>
          </p:cNvPr>
          <p:cNvCxnSpPr>
            <a:cxnSpLocks/>
            <a:stCxn id="88" idx="3"/>
            <a:endCxn id="62" idx="3"/>
          </p:cNvCxnSpPr>
          <p:nvPr/>
        </p:nvCxnSpPr>
        <p:spPr>
          <a:xfrm rot="10800000">
            <a:off x="7021864" y="3031446"/>
            <a:ext cx="240987" cy="2866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Isosceles Triangle 102">
            <a:extLst>
              <a:ext uri="{FF2B5EF4-FFF2-40B4-BE49-F238E27FC236}">
                <a16:creationId xmlns:a16="http://schemas.microsoft.com/office/drawing/2014/main" id="{FB089D5C-B470-4816-8F51-EE509B4F3C31}"/>
              </a:ext>
            </a:extLst>
          </p:cNvPr>
          <p:cNvSpPr/>
          <p:nvPr/>
        </p:nvSpPr>
        <p:spPr>
          <a:xfrm rot="16200000" flipV="1">
            <a:off x="7215359" y="3230372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3D684499-273C-4106-8BB9-B4227780E342}"/>
              </a:ext>
            </a:extLst>
          </p:cNvPr>
          <p:cNvSpPr/>
          <p:nvPr/>
        </p:nvSpPr>
        <p:spPr>
          <a:xfrm>
            <a:off x="7879532" y="3566041"/>
            <a:ext cx="154284" cy="220042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78">
            <a:extLst>
              <a:ext uri="{FF2B5EF4-FFF2-40B4-BE49-F238E27FC236}">
                <a16:creationId xmlns:a16="http://schemas.microsoft.com/office/drawing/2014/main" id="{D3CE841E-1BBD-4AC8-ACB9-40DB3EB77878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>
            <a:off x="5810116" y="3491989"/>
            <a:ext cx="1650152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78">
            <a:extLst>
              <a:ext uri="{FF2B5EF4-FFF2-40B4-BE49-F238E27FC236}">
                <a16:creationId xmlns:a16="http://schemas.microsoft.com/office/drawing/2014/main" id="{5DE9E1B1-7CB5-4AD4-B018-E0BB98F8F7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30532" y="3805739"/>
            <a:ext cx="370597" cy="318312"/>
          </a:xfrm>
          <a:prstGeom prst="bentConnector3">
            <a:avLst>
              <a:gd name="adj1" fmla="val 4863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74EEDB94-3FEB-47A7-9ECC-2DE80C8A0B79}"/>
              </a:ext>
            </a:extLst>
          </p:cNvPr>
          <p:cNvSpPr/>
          <p:nvPr/>
        </p:nvSpPr>
        <p:spPr>
          <a:xfrm>
            <a:off x="7875571" y="414706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Rank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106">
            <a:extLst>
              <a:ext uri="{FF2B5EF4-FFF2-40B4-BE49-F238E27FC236}">
                <a16:creationId xmlns:a16="http://schemas.microsoft.com/office/drawing/2014/main" id="{89288A86-FC4B-4013-9679-85028258712B}"/>
              </a:ext>
            </a:extLst>
          </p:cNvPr>
          <p:cNvCxnSpPr>
            <a:cxnSpLocks/>
            <a:stCxn id="9" idx="1"/>
            <a:endCxn id="52" idx="2"/>
          </p:cNvCxnSpPr>
          <p:nvPr/>
        </p:nvCxnSpPr>
        <p:spPr>
          <a:xfrm rot="16200000" flipH="1">
            <a:off x="3649010" y="2170655"/>
            <a:ext cx="76483" cy="2912941"/>
          </a:xfrm>
          <a:prstGeom prst="bentConnector3">
            <a:avLst>
              <a:gd name="adj1" fmla="val 31918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5F9645C-5258-4714-8921-BC71601D1B75}"/>
              </a:ext>
            </a:extLst>
          </p:cNvPr>
          <p:cNvSpPr txBox="1"/>
          <p:nvPr/>
        </p:nvSpPr>
        <p:spPr>
          <a:xfrm>
            <a:off x="3701206" y="361835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9ABBBF-8305-468A-95E4-770270F9C22B}"/>
              </a:ext>
            </a:extLst>
          </p:cNvPr>
          <p:cNvSpPr txBox="1"/>
          <p:nvPr/>
        </p:nvSpPr>
        <p:spPr>
          <a:xfrm>
            <a:off x="4829801" y="4057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250EA69-F922-4D81-9ACC-4E86E6B1D860}"/>
              </a:ext>
            </a:extLst>
          </p:cNvPr>
          <p:cNvSpPr/>
          <p:nvPr/>
        </p:nvSpPr>
        <p:spPr>
          <a:xfrm>
            <a:off x="4627918" y="4239491"/>
            <a:ext cx="78228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CrimeCase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68">
            <a:extLst>
              <a:ext uri="{FF2B5EF4-FFF2-40B4-BE49-F238E27FC236}">
                <a16:creationId xmlns:a16="http://schemas.microsoft.com/office/drawing/2014/main" id="{A574F277-8A67-4FD5-970F-FDDA5B057671}"/>
              </a:ext>
            </a:extLst>
          </p:cNvPr>
          <p:cNvCxnSpPr>
            <a:cxnSpLocks/>
            <a:endCxn id="125" idx="0"/>
          </p:cNvCxnSpPr>
          <p:nvPr/>
        </p:nvCxnSpPr>
        <p:spPr>
          <a:xfrm rot="5400000">
            <a:off x="5013872" y="3914263"/>
            <a:ext cx="330415" cy="3200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793148DC-91F0-4465-8BAF-590FC55ABD5B}"/>
              </a:ext>
            </a:extLst>
          </p:cNvPr>
          <p:cNvSpPr/>
          <p:nvPr/>
        </p:nvSpPr>
        <p:spPr>
          <a:xfrm rot="5400000">
            <a:off x="5218081" y="369670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5EC8C5A3-C0A7-41E8-87A3-93B9BFEC1257}"/>
              </a:ext>
            </a:extLst>
          </p:cNvPr>
          <p:cNvSpPr/>
          <p:nvPr/>
        </p:nvSpPr>
        <p:spPr>
          <a:xfrm>
            <a:off x="2885304" y="3355364"/>
            <a:ext cx="1093635" cy="23888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Password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A979481-6AD4-4033-AC30-3E212A04D273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2629457" y="3453386"/>
            <a:ext cx="258672" cy="455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Flowchart: Decision 96">
            <a:extLst>
              <a:ext uri="{FF2B5EF4-FFF2-40B4-BE49-F238E27FC236}">
                <a16:creationId xmlns:a16="http://schemas.microsoft.com/office/drawing/2014/main" id="{26426127-BEF1-4313-B5D1-B3208DA3C4C7}"/>
              </a:ext>
            </a:extLst>
          </p:cNvPr>
          <p:cNvSpPr/>
          <p:nvPr/>
        </p:nvSpPr>
        <p:spPr>
          <a:xfrm>
            <a:off x="2393409" y="337124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6B2272-13C7-4C3E-815D-A41478F4B80F}"/>
              </a:ext>
            </a:extLst>
          </p:cNvPr>
          <p:cNvSpPr txBox="1"/>
          <p:nvPr/>
        </p:nvSpPr>
        <p:spPr>
          <a:xfrm>
            <a:off x="2661762" y="34791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46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Khoo Yong Bao, Quentin</cp:lastModifiedBy>
  <cp:revision>65</cp:revision>
  <dcterms:created xsi:type="dcterms:W3CDTF">2016-07-22T14:33:02Z</dcterms:created>
  <dcterms:modified xsi:type="dcterms:W3CDTF">2018-04-14T20:14:14Z</dcterms:modified>
</cp:coreProperties>
</file>