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8" r:id="rId2"/>
    <p:sldId id="259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4T16:47:40.326"/>
    </inkml:context>
    <inkml:brush xml:id="br0">
      <inkml:brushProperty name="width" value="0.05" units="cm"/>
      <inkml:brushProperty name="height" value="0.05" units="cm"/>
      <inkml:brushProperty name="color" value="#FF8000"/>
      <inkml:brushProperty name="ignorePressure" value="1"/>
    </inkml:brush>
  </inkml:definitions>
  <inkml:trace contextRef="#ctx0" brushRef="#br0">5188 2340,'0'0,"1"1,1 0,2 2,0 2,2 2,1 1,0 0,1 1,-1-1,1 0,0 0,-1-1,-1 0,-1-2,-1 0,0-2,-1 0,1 0,-1 0,0-1,-1-1,0 1</inkml:trace>
  <inkml:trace contextRef="#ctx0" brushRef="#br0" timeOffset="1">5180 1376,'0'0,"2"0,1 0,2 2,1 0,2 0,-1 0,1 1,0 0,0 0,0 0,0 1,0-1,0 1,0 1,0 0,0 0,0 0,0 0,0 1,0 0,0-1,0 0,0 0,0-1,0 0,0 2,0 0,0 1,0 1,0 0,1 1,-1-1,0 0,0-1,0 0,1 1,-2 0,2 0,-1 1,0 0,0 0,1 0,-1 1,1 1,-1-1,0-1,0 0,0 0,1 0,-1 0,0 1,0-2,-1 1,0 0,-2 0,1-2,-2 1,-1-1,-1 0,0 0,-1-1,0 2,0-2,0 0,-1 1,1 2,-1 1,1 0,-1-1,0 0,0 0,0 0,0-1,-1 0,1 1,-2-1,0 0,0 1,-1 3,0 0,0 2,0-1,-1-1,2-1,-1-1,1-3,0 1,0-2,-1 0,1 1,0-1,-2 2,1 0,-1 0,1 1,-2 0,0-1,-1 1,-1 0,0-1,-1 2,1-1,0 0,0-1,1-1,0 1,0 0,0-1,1 0,0-1,0 1,0-1,1 1,0-2,1 0,-1-1,1 0,-2 1,1 0,-1-1,2 0,0 1,0-1,1-2,0 1,-1-1,0 0,0 0,0-1,1 0,0 1,-1 1,1-1,-1 0,0 0,0 0,0 0,0-1,-2 0,1 2,-1-2,0 2,0 0,-2 0,1 0,0 0,0-1,0 1,2-1,0 0,1-1,0 0,1 0,-1 0,0-1,0 0,0 0,0 0,1 1,0 0,-1-1,0 1,0 0,0 0,0-1,0 1,0 0,-2 0,1 0,0 0,1 0,0 0,-1-1,2 2,-1-1,0 1,0-1,-2 0,1 0,-1 0,1 0,0 0,0-1,0 2,1-2,0 1,1 0,-1-1,1 1,-1-1,0 0,0 1,-1-1,1-1,0 1,0 0,0 0</inkml:trace>
  <inkml:trace contextRef="#ctx0" brushRef="#br0" timeOffset="2">5179 2332,'1'0,"0"-1,2-1,2-3,1-1,1-1,1-2,-1 1,1-1,-1-1,-1 1,-1 1,0 1,-1 0,0-1,0 1,-1 0,1 1,-2 0,1 2,-2 0,1 0,-1 1,0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5AE54-8123-4DC7-A080-20ACE4AD46EE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73BCB-5808-400A-97EA-6C32202EE2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33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63A4-C4E5-4C21-9685-59678A79027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8A93-F282-4B70-A3B4-E3147EDF14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016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63A4-C4E5-4C21-9685-59678A79027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8A93-F282-4B70-A3B4-E3147EDF14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016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63A4-C4E5-4C21-9685-59678A79027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8A93-F282-4B70-A3B4-E3147EDF14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482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63A4-C4E5-4C21-9685-59678A79027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8A93-F282-4B70-A3B4-E3147EDF14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613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63A4-C4E5-4C21-9685-59678A79027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8A93-F282-4B70-A3B4-E3147EDF14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11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63A4-C4E5-4C21-9685-59678A79027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8A93-F282-4B70-A3B4-E3147EDF14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7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63A4-C4E5-4C21-9685-59678A79027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8A93-F282-4B70-A3B4-E3147EDF14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08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63A4-C4E5-4C21-9685-59678A79027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8A93-F282-4B70-A3B4-E3147EDF14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586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63A4-C4E5-4C21-9685-59678A79027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8A93-F282-4B70-A3B4-E3147EDF14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495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63A4-C4E5-4C21-9685-59678A79027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8A93-F282-4B70-A3B4-E3147EDF14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108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63A4-C4E5-4C21-9685-59678A79027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8A93-F282-4B70-A3B4-E3147EDF14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409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263A4-C4E5-4C21-9685-59678A79027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B8A93-F282-4B70-A3B4-E3147EDF14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778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>
            <a:extLst>
              <a:ext uri="{FF2B5EF4-FFF2-40B4-BE49-F238E27FC236}">
                <a16:creationId xmlns:a16="http://schemas.microsoft.com/office/drawing/2014/main" id="{837B90EB-F652-4D5B-BA26-EEEC13B3A8B9}"/>
              </a:ext>
            </a:extLst>
          </p:cNvPr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618D26-8986-463E-851B-6D810BEEEA63}"/>
              </a:ext>
            </a:extLst>
          </p:cNvPr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EB54C66-7BA8-454E-ABC5-E64F7EFBB8CC}"/>
              </a:ext>
            </a:extLst>
          </p:cNvPr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Actor">
            <a:extLst>
              <a:ext uri="{FF2B5EF4-FFF2-40B4-BE49-F238E27FC236}">
                <a16:creationId xmlns:a16="http://schemas.microsoft.com/office/drawing/2014/main" id="{0A901B84-811E-4865-80C2-4B4DAC7A55E1}"/>
              </a:ext>
            </a:extLst>
          </p:cNvPr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306B3F18-0E0B-4B46-B4EA-528151413D37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119D990-F7BC-4586-8EF9-CDE3B8C82227}"/>
                </a:ext>
              </a:extLst>
            </p:cNvPr>
            <p:cNvCxnSpPr>
              <a:stCxn id="6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42FE2EEE-34F5-46D1-88B2-B2D27F6862D0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770DDFF-A3B0-475C-AB2B-97CF43B365C3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" name="Rectangle 62">
            <a:extLst>
              <a:ext uri="{FF2B5EF4-FFF2-40B4-BE49-F238E27FC236}">
                <a16:creationId xmlns:a16="http://schemas.microsoft.com/office/drawing/2014/main" id="{5CE7702E-C1D6-477C-AE45-E917AF58316B}"/>
              </a:ext>
            </a:extLst>
          </p:cNvPr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AD71FD-C564-46EF-9202-5EF34FB95BC5}"/>
              </a:ext>
            </a:extLst>
          </p:cNvPr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184A734-A4AB-4795-A7EC-0777E6BBA8A2}"/>
              </a:ext>
            </a:extLst>
          </p:cNvPr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" name="Rectangle 62">
            <a:extLst>
              <a:ext uri="{FF2B5EF4-FFF2-40B4-BE49-F238E27FC236}">
                <a16:creationId xmlns:a16="http://schemas.microsoft.com/office/drawing/2014/main" id="{3CD99785-1511-4318-8CE7-51C2F2C8B3B6}"/>
              </a:ext>
            </a:extLst>
          </p:cNvPr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2289C6-FCD2-4CB6-9BE8-E53D87400D70}"/>
              </a:ext>
            </a:extLst>
          </p:cNvPr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0D12932-FE05-4F39-9483-2496F148EA2C}"/>
              </a:ext>
            </a:extLst>
          </p:cNvPr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18395-AA7A-4CCE-BAFB-3B9A1F7F8CE1}"/>
              </a:ext>
            </a:extLst>
          </p:cNvPr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5AEC4A5-16AB-4AF7-9B73-C884A6438D90}"/>
              </a:ext>
            </a:extLst>
          </p:cNvPr>
          <p:cNvSpPr txBox="1"/>
          <p:nvPr/>
        </p:nvSpPr>
        <p:spPr>
          <a:xfrm>
            <a:off x="466817" y="1345880"/>
            <a:ext cx="11198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setpassword</a:t>
            </a:r>
            <a:endParaRPr lang="en-US" sz="1400" dirty="0"/>
          </a:p>
          <a:p>
            <a:r>
              <a:rPr lang="en-US" sz="1400" dirty="0"/>
              <a:t>pw/password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008FF9-1484-4E2C-9787-117E4E02BC27}"/>
              </a:ext>
            </a:extLst>
          </p:cNvPr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328B2D4-1B8F-464A-92B9-7984F4E7FBD2}"/>
              </a:ext>
            </a:extLst>
          </p:cNvPr>
          <p:cNvSpPr txBox="1"/>
          <p:nvPr/>
        </p:nvSpPr>
        <p:spPr>
          <a:xfrm>
            <a:off x="1823476" y="1446215"/>
            <a:ext cx="190250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setpassword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pw/password”)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D68D29-2994-41EA-A880-7CB4E6F5B78D}"/>
              </a:ext>
            </a:extLst>
          </p:cNvPr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FC38C4-FA7D-47DC-A53C-DA55DBB9060C}"/>
              </a:ext>
            </a:extLst>
          </p:cNvPr>
          <p:cNvSpPr txBox="1"/>
          <p:nvPr/>
        </p:nvSpPr>
        <p:spPr>
          <a:xfrm>
            <a:off x="4077272" y="1538408"/>
            <a:ext cx="161946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err="1">
                <a:solidFill>
                  <a:srgbClr val="7030A0"/>
                </a:solidFill>
              </a:rPr>
              <a:t>updatePassword</a:t>
            </a:r>
            <a:r>
              <a:rPr lang="en-US" sz="1400">
                <a:solidFill>
                  <a:srgbClr val="7030A0"/>
                </a:solidFill>
              </a:rPr>
              <a:t>(password)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A49308-2FE4-4F4F-8023-9A30E47AEC8D}"/>
              </a:ext>
            </a:extLst>
          </p:cNvPr>
          <p:cNvSpPr txBox="1"/>
          <p:nvPr/>
        </p:nvSpPr>
        <p:spPr>
          <a:xfrm>
            <a:off x="5989623" y="1689532"/>
            <a:ext cx="25427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InvestigapptorChangedEvent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52852-1971-4F43-9BCC-EC106EEC577B}"/>
              </a:ext>
            </a:extLst>
          </p:cNvPr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7F76C7-A685-45DC-B845-739903A61B0C}"/>
              </a:ext>
            </a:extLst>
          </p:cNvPr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9B8C9F-5B78-4A16-BF31-A65969B7539B}"/>
              </a:ext>
            </a:extLst>
          </p:cNvPr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62">
            <a:extLst>
              <a:ext uri="{FF2B5EF4-FFF2-40B4-BE49-F238E27FC236}">
                <a16:creationId xmlns:a16="http://schemas.microsoft.com/office/drawing/2014/main" id="{B3E00BC3-4028-4AA7-BEB7-5C6706594032}"/>
              </a:ext>
            </a:extLst>
          </p:cNvPr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9816B6-7708-4E53-930F-DC57DDDAB7EC}"/>
              </a:ext>
            </a:extLst>
          </p:cNvPr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AC5C9A5-8B5D-4D59-8470-BF7BBD838376}"/>
              </a:ext>
            </a:extLst>
          </p:cNvPr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14748D-89A5-4FDC-BBCB-177B7DF9E681}"/>
              </a:ext>
            </a:extLst>
          </p:cNvPr>
          <p:cNvCxnSpPr>
            <a:cxnSpLocks/>
          </p:cNvCxnSpPr>
          <p:nvPr/>
        </p:nvCxnSpPr>
        <p:spPr>
          <a:xfrm flipV="1">
            <a:off x="5943992" y="1961202"/>
            <a:ext cx="2600802" cy="8093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404FD1-9C57-49C9-8D20-2D1A57824310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5933598" y="2137989"/>
            <a:ext cx="2682199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37A64C-69DA-4FAA-94A3-1E6C347E8A7D}"/>
              </a:ext>
            </a:extLst>
          </p:cNvPr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63676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ED74C1D9-6420-41F4-AFAE-8A665268266B}"/>
              </a:ext>
            </a:extLst>
          </p:cNvPr>
          <p:cNvSpPr/>
          <p:nvPr/>
        </p:nvSpPr>
        <p:spPr>
          <a:xfrm>
            <a:off x="0" y="1316967"/>
            <a:ext cx="8189343" cy="501482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52860A68-0077-4667-99F7-6DFA2C4A5F7E}"/>
              </a:ext>
            </a:extLst>
          </p:cNvPr>
          <p:cNvSpPr/>
          <p:nvPr/>
        </p:nvSpPr>
        <p:spPr>
          <a:xfrm>
            <a:off x="692646" y="19917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48443B-F568-463D-9E31-E5A9B79DA947}"/>
              </a:ext>
            </a:extLst>
          </p:cNvPr>
          <p:cNvCxnSpPr/>
          <p:nvPr/>
        </p:nvCxnSpPr>
        <p:spPr>
          <a:xfrm>
            <a:off x="1420459" y="23554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5390B76-9C1B-43AE-B28B-D804222489CF}"/>
              </a:ext>
            </a:extLst>
          </p:cNvPr>
          <p:cNvSpPr/>
          <p:nvPr/>
        </p:nvSpPr>
        <p:spPr>
          <a:xfrm>
            <a:off x="1348452" y="2706112"/>
            <a:ext cx="124558" cy="33136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37E28453-49BD-4525-8F8F-F95EC57295B8}"/>
              </a:ext>
            </a:extLst>
          </p:cNvPr>
          <p:cNvSpPr/>
          <p:nvPr/>
        </p:nvSpPr>
        <p:spPr>
          <a:xfrm>
            <a:off x="2590800" y="1874509"/>
            <a:ext cx="14478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AE4BA9-8826-4EE9-8F7D-75EB13A2CF4C}"/>
              </a:ext>
            </a:extLst>
          </p:cNvPr>
          <p:cNvCxnSpPr/>
          <p:nvPr/>
        </p:nvCxnSpPr>
        <p:spPr>
          <a:xfrm>
            <a:off x="3204199" y="23591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532A811-1F21-413B-B7CD-D005B146FECB}"/>
              </a:ext>
            </a:extLst>
          </p:cNvPr>
          <p:cNvSpPr/>
          <p:nvPr/>
        </p:nvSpPr>
        <p:spPr>
          <a:xfrm>
            <a:off x="3132191" y="28172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CB713F7B-BE16-45D5-B39D-56786003EDF4}"/>
              </a:ext>
            </a:extLst>
          </p:cNvPr>
          <p:cNvSpPr/>
          <p:nvPr/>
        </p:nvSpPr>
        <p:spPr>
          <a:xfrm>
            <a:off x="6019801" y="3007940"/>
            <a:ext cx="153352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sp:SetPasswordCommand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5535DD-B5AA-450A-A7FD-5E3DAB012BDA}"/>
              </a:ext>
            </a:extLst>
          </p:cNvPr>
          <p:cNvCxnSpPr>
            <a:stCxn id="11" idx="0"/>
          </p:cNvCxnSpPr>
          <p:nvPr/>
        </p:nvCxnSpPr>
        <p:spPr>
          <a:xfrm>
            <a:off x="6620174" y="3469479"/>
            <a:ext cx="0" cy="25503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6D503-F075-4E48-803F-26F29D1F1FD1}"/>
              </a:ext>
            </a:extLst>
          </p:cNvPr>
          <p:cNvSpPr/>
          <p:nvPr/>
        </p:nvSpPr>
        <p:spPr>
          <a:xfrm>
            <a:off x="6543974" y="346947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1CEE12-1A5A-4901-838B-E0DB9CD57672}"/>
              </a:ext>
            </a:extLst>
          </p:cNvPr>
          <p:cNvCxnSpPr/>
          <p:nvPr/>
        </p:nvCxnSpPr>
        <p:spPr>
          <a:xfrm>
            <a:off x="228601" y="27097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94255E-7B4D-4347-9AAD-B4B700DFA0DC}"/>
              </a:ext>
            </a:extLst>
          </p:cNvPr>
          <p:cNvCxnSpPr/>
          <p:nvPr/>
        </p:nvCxnSpPr>
        <p:spPr>
          <a:xfrm flipV="1">
            <a:off x="1500851" y="2817298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6206B7-143C-4154-9AFD-5CD1323D09A9}"/>
              </a:ext>
            </a:extLst>
          </p:cNvPr>
          <p:cNvSpPr txBox="1"/>
          <p:nvPr/>
        </p:nvSpPr>
        <p:spPr>
          <a:xfrm>
            <a:off x="-537958" y="2337643"/>
            <a:ext cx="19050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</a:t>
            </a:r>
            <a:r>
              <a:rPr lang="en-US" sz="1200" dirty="0" err="1">
                <a:solidFill>
                  <a:srgbClr val="0070C0"/>
                </a:solidFill>
              </a:rPr>
              <a:t>setpassword</a:t>
            </a:r>
            <a:endParaRPr lang="en-US" sz="1200" dirty="0">
              <a:solidFill>
                <a:srgbClr val="0070C0"/>
              </a:solidFill>
            </a:endParaRPr>
          </a:p>
          <a:p>
            <a:pPr algn="r"/>
            <a:r>
              <a:rPr lang="en-US" sz="1200" dirty="0">
                <a:solidFill>
                  <a:srgbClr val="0070C0"/>
                </a:solidFill>
              </a:rPr>
              <a:t>pw/password”)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C063AD-8EA2-49C7-A940-3663B6BD425F}"/>
              </a:ext>
            </a:extLst>
          </p:cNvPr>
          <p:cNvCxnSpPr/>
          <p:nvPr/>
        </p:nvCxnSpPr>
        <p:spPr>
          <a:xfrm flipV="1">
            <a:off x="5104818" y="339841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F2B945-9CCF-4E6D-840E-55FBFBEE217B}"/>
              </a:ext>
            </a:extLst>
          </p:cNvPr>
          <p:cNvSpPr txBox="1"/>
          <p:nvPr/>
        </p:nvSpPr>
        <p:spPr>
          <a:xfrm>
            <a:off x="4105183" y="39467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9FDEF4-40F6-4A88-A17D-C16B526FAC23}"/>
              </a:ext>
            </a:extLst>
          </p:cNvPr>
          <p:cNvCxnSpPr/>
          <p:nvPr/>
        </p:nvCxnSpPr>
        <p:spPr>
          <a:xfrm>
            <a:off x="5105400" y="37454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11592A-1F37-43D1-B12F-8BBBC90675A4}"/>
              </a:ext>
            </a:extLst>
          </p:cNvPr>
          <p:cNvCxnSpPr/>
          <p:nvPr/>
        </p:nvCxnSpPr>
        <p:spPr>
          <a:xfrm flipV="1">
            <a:off x="1517786" y="39384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67DEC5-D9E7-48D0-B766-4800248FB6D5}"/>
              </a:ext>
            </a:extLst>
          </p:cNvPr>
          <p:cNvCxnSpPr/>
          <p:nvPr/>
        </p:nvCxnSpPr>
        <p:spPr>
          <a:xfrm>
            <a:off x="152400" y="600006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>
            <a:extLst>
              <a:ext uri="{FF2B5EF4-FFF2-40B4-BE49-F238E27FC236}">
                <a16:creationId xmlns:a16="http://schemas.microsoft.com/office/drawing/2014/main" id="{4BA0AB08-7591-4B61-A8BF-D43C07D515A0}"/>
              </a:ext>
            </a:extLst>
          </p:cNvPr>
          <p:cNvSpPr/>
          <p:nvPr/>
        </p:nvSpPr>
        <p:spPr>
          <a:xfrm>
            <a:off x="8413797" y="2057400"/>
            <a:ext cx="103050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7B5662-E1DA-4ADA-BA49-D9DD199A8412}"/>
              </a:ext>
            </a:extLst>
          </p:cNvPr>
          <p:cNvCxnSpPr/>
          <p:nvPr/>
        </p:nvCxnSpPr>
        <p:spPr>
          <a:xfrm>
            <a:off x="1500852" y="41905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F03B972-1809-41B5-8A0D-9E6796CD51DB}"/>
              </a:ext>
            </a:extLst>
          </p:cNvPr>
          <p:cNvSpPr/>
          <p:nvPr/>
        </p:nvSpPr>
        <p:spPr>
          <a:xfrm>
            <a:off x="6535052" y="4162200"/>
            <a:ext cx="144008" cy="1629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D9BDDCA-6995-4EA1-8D91-4F9D4B1D7EC5}"/>
              </a:ext>
            </a:extLst>
          </p:cNvPr>
          <p:cNvCxnSpPr/>
          <p:nvPr/>
        </p:nvCxnSpPr>
        <p:spPr>
          <a:xfrm>
            <a:off x="8929049" y="2396058"/>
            <a:ext cx="0" cy="362374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6F3F945-A49D-467F-B034-2EAB4A3C22FA}"/>
              </a:ext>
            </a:extLst>
          </p:cNvPr>
          <p:cNvSpPr/>
          <p:nvPr/>
        </p:nvSpPr>
        <p:spPr>
          <a:xfrm>
            <a:off x="8834701" y="4219798"/>
            <a:ext cx="152400" cy="1998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175D33-DE20-40F1-9143-93D131A3E183}"/>
              </a:ext>
            </a:extLst>
          </p:cNvPr>
          <p:cNvCxnSpPr/>
          <p:nvPr/>
        </p:nvCxnSpPr>
        <p:spPr>
          <a:xfrm>
            <a:off x="6629400" y="4219797"/>
            <a:ext cx="2212637" cy="1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5081B8-6164-4A65-AD45-A6DBDD166073}"/>
              </a:ext>
            </a:extLst>
          </p:cNvPr>
          <p:cNvCxnSpPr>
            <a:endCxn id="24" idx="2"/>
          </p:cNvCxnSpPr>
          <p:nvPr/>
        </p:nvCxnSpPr>
        <p:spPr>
          <a:xfrm>
            <a:off x="6705600" y="4419601"/>
            <a:ext cx="220530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DCEF67-97AA-4CD6-B926-E01442612C24}"/>
              </a:ext>
            </a:extLst>
          </p:cNvPr>
          <p:cNvCxnSpPr/>
          <p:nvPr/>
        </p:nvCxnSpPr>
        <p:spPr>
          <a:xfrm>
            <a:off x="1500851" y="57912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739D614-D543-4E1B-80C4-52CECABD8EAE}"/>
              </a:ext>
            </a:extLst>
          </p:cNvPr>
          <p:cNvSpPr txBox="1"/>
          <p:nvPr/>
        </p:nvSpPr>
        <p:spPr>
          <a:xfrm>
            <a:off x="7250253" y="3946756"/>
            <a:ext cx="1589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updatePassword</a:t>
            </a:r>
            <a:r>
              <a:rPr lang="en-US" dirty="0">
                <a:solidFill>
                  <a:srgbClr val="7030A0"/>
                </a:solidFill>
              </a:rPr>
              <a:t>(pw)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FE6825-9DDC-42EF-973F-B9A46072B16B}"/>
              </a:ext>
            </a:extLst>
          </p:cNvPr>
          <p:cNvSpPr txBox="1"/>
          <p:nvPr/>
        </p:nvSpPr>
        <p:spPr>
          <a:xfrm>
            <a:off x="3417224" y="3352800"/>
            <a:ext cx="141412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parse(“pw/password”)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C5589A-0ACD-4A08-8B7C-49B8EAF560A5}"/>
              </a:ext>
            </a:extLst>
          </p:cNvPr>
          <p:cNvSpPr txBox="1"/>
          <p:nvPr/>
        </p:nvSpPr>
        <p:spPr>
          <a:xfrm>
            <a:off x="1274638" y="2354484"/>
            <a:ext cx="171653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</a:t>
            </a:r>
            <a:r>
              <a:rPr lang="en-US" sz="1200" dirty="0" err="1"/>
              <a:t>setpassword</a:t>
            </a:r>
            <a:endParaRPr lang="en-US" sz="1200" dirty="0"/>
          </a:p>
          <a:p>
            <a:r>
              <a:rPr lang="en-US" sz="1200" dirty="0"/>
              <a:t>pw/password”)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784DF-F9E7-4C30-BD6E-11F003603B5A}"/>
              </a:ext>
            </a:extLst>
          </p:cNvPr>
          <p:cNvSpPr txBox="1"/>
          <p:nvPr/>
        </p:nvSpPr>
        <p:spPr>
          <a:xfrm>
            <a:off x="3559376" y="528067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D9133B-C00F-4B9C-9F0F-A384E3BCE786}"/>
              </a:ext>
            </a:extLst>
          </p:cNvPr>
          <p:cNvSpPr txBox="1"/>
          <p:nvPr/>
        </p:nvSpPr>
        <p:spPr>
          <a:xfrm>
            <a:off x="441212" y="57150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3" name="Rectangle 62">
            <a:extLst>
              <a:ext uri="{FF2B5EF4-FFF2-40B4-BE49-F238E27FC236}">
                <a16:creationId xmlns:a16="http://schemas.microsoft.com/office/drawing/2014/main" id="{2B67EE65-0F05-4A42-9D19-8F139B99C240}"/>
              </a:ext>
            </a:extLst>
          </p:cNvPr>
          <p:cNvSpPr/>
          <p:nvPr/>
        </p:nvSpPr>
        <p:spPr>
          <a:xfrm>
            <a:off x="6867846" y="5012074"/>
            <a:ext cx="1626297" cy="48414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37945F-D363-482C-8889-9708F4EA2A5F}"/>
              </a:ext>
            </a:extLst>
          </p:cNvPr>
          <p:cNvSpPr/>
          <p:nvPr/>
        </p:nvSpPr>
        <p:spPr>
          <a:xfrm>
            <a:off x="7624923" y="549622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C201CA-8B2D-4DD4-9FFC-63652EFEFD43}"/>
              </a:ext>
            </a:extLst>
          </p:cNvPr>
          <p:cNvCxnSpPr/>
          <p:nvPr/>
        </p:nvCxnSpPr>
        <p:spPr>
          <a:xfrm>
            <a:off x="6705600" y="5667598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3C81C2D-BEB7-43AE-951A-32F1344EAB7D}"/>
              </a:ext>
            </a:extLst>
          </p:cNvPr>
          <p:cNvSpPr txBox="1"/>
          <p:nvPr/>
        </p:nvSpPr>
        <p:spPr>
          <a:xfrm>
            <a:off x="2197512" y="371665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37" name="Rectangle 62">
            <a:extLst>
              <a:ext uri="{FF2B5EF4-FFF2-40B4-BE49-F238E27FC236}">
                <a16:creationId xmlns:a16="http://schemas.microsoft.com/office/drawing/2014/main" id="{25E9FE1C-BCC1-4202-9E7C-68842954FCB1}"/>
              </a:ext>
            </a:extLst>
          </p:cNvPr>
          <p:cNvSpPr/>
          <p:nvPr/>
        </p:nvSpPr>
        <p:spPr>
          <a:xfrm>
            <a:off x="3962401" y="2625040"/>
            <a:ext cx="2014537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SetPassword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CCF6CD-FD8B-4E04-9021-A9F5564508CD}"/>
              </a:ext>
            </a:extLst>
          </p:cNvPr>
          <p:cNvCxnSpPr/>
          <p:nvPr/>
        </p:nvCxnSpPr>
        <p:spPr>
          <a:xfrm>
            <a:off x="3310191" y="33528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CDE32AA-99AF-4909-9973-C499928879DE}"/>
              </a:ext>
            </a:extLst>
          </p:cNvPr>
          <p:cNvSpPr/>
          <p:nvPr/>
        </p:nvSpPr>
        <p:spPr>
          <a:xfrm>
            <a:off x="4907548" y="304800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133D8E-EE34-4562-BE4C-7BD57A5DD977}"/>
              </a:ext>
            </a:extLst>
          </p:cNvPr>
          <p:cNvCxnSpPr>
            <a:stCxn id="39" idx="0"/>
          </p:cNvCxnSpPr>
          <p:nvPr/>
        </p:nvCxnSpPr>
        <p:spPr>
          <a:xfrm>
            <a:off x="5010469" y="30480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F740DEB-DA49-4E2D-B63A-413204EAE6DD}"/>
              </a:ext>
            </a:extLst>
          </p:cNvPr>
          <p:cNvSpPr/>
          <p:nvPr/>
        </p:nvSpPr>
        <p:spPr>
          <a:xfrm>
            <a:off x="4907548" y="33528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41880A-ADB5-4E3E-A458-80364DB499E7}"/>
              </a:ext>
            </a:extLst>
          </p:cNvPr>
          <p:cNvCxnSpPr/>
          <p:nvPr/>
        </p:nvCxnSpPr>
        <p:spPr>
          <a:xfrm>
            <a:off x="3346983" y="38802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8846C9-F837-4624-A069-8926DAEA5FDD}"/>
              </a:ext>
            </a:extLst>
          </p:cNvPr>
          <p:cNvCxnSpPr/>
          <p:nvPr/>
        </p:nvCxnSpPr>
        <p:spPr>
          <a:xfrm>
            <a:off x="6705600" y="5286598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AA1032-4A02-43CA-B3A7-096F840FD7FE}"/>
              </a:ext>
            </a:extLst>
          </p:cNvPr>
          <p:cNvCxnSpPr>
            <a:cxnSpLocks/>
          </p:cNvCxnSpPr>
          <p:nvPr/>
        </p:nvCxnSpPr>
        <p:spPr>
          <a:xfrm>
            <a:off x="3260026" y="2868204"/>
            <a:ext cx="7023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C5D291-BE34-4DB6-B11F-FCDD68A85109}"/>
              </a:ext>
            </a:extLst>
          </p:cNvPr>
          <p:cNvCxnSpPr>
            <a:cxnSpLocks/>
          </p:cNvCxnSpPr>
          <p:nvPr/>
        </p:nvCxnSpPr>
        <p:spPr>
          <a:xfrm>
            <a:off x="3307119" y="31711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60974DB-2D8F-4109-810F-DA20ABB5489C}"/>
              </a:ext>
            </a:extLst>
          </p:cNvPr>
          <p:cNvSpPr txBox="1"/>
          <p:nvPr/>
        </p:nvSpPr>
        <p:spPr>
          <a:xfrm>
            <a:off x="4881265" y="38947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125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838200" y="1356360"/>
            <a:ext cx="5638800" cy="2819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43334" y="2331764"/>
            <a:ext cx="1589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updatePassword</a:t>
            </a:r>
            <a:r>
              <a:rPr lang="en-US" sz="1200" dirty="0">
                <a:solidFill>
                  <a:srgbClr val="7030A0"/>
                </a:solidFill>
              </a:rPr>
              <a:t>(pw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Rectangle 62"/>
          <p:cNvSpPr/>
          <p:nvPr/>
        </p:nvSpPr>
        <p:spPr>
          <a:xfrm>
            <a:off x="966682" y="1939833"/>
            <a:ext cx="151715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25259" y="2286593"/>
            <a:ext cx="0" cy="15996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1653089" y="2633354"/>
            <a:ext cx="152562" cy="23640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8399" y="4927600"/>
            <a:ext cx="119605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8260" y="2653293"/>
            <a:ext cx="11198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805651" y="2767459"/>
            <a:ext cx="1631340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4450" y="2578156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updatePassword</a:t>
            </a:r>
            <a:r>
              <a:rPr lang="en-US" sz="1200" dirty="0">
                <a:solidFill>
                  <a:srgbClr val="7030A0"/>
                </a:solidFill>
              </a:rPr>
              <a:t>(pw)</a:t>
            </a:r>
          </a:p>
        </p:txBody>
      </p:sp>
      <p:sp>
        <p:nvSpPr>
          <p:cNvPr id="14" name="Rectangle 62"/>
          <p:cNvSpPr/>
          <p:nvPr/>
        </p:nvSpPr>
        <p:spPr>
          <a:xfrm>
            <a:off x="2780991" y="1946133"/>
            <a:ext cx="144780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508999" y="2286593"/>
            <a:ext cx="0" cy="15996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3428609" y="2750390"/>
            <a:ext cx="152213" cy="9583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619500" y="2918462"/>
            <a:ext cx="1665021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10927" y="2729211"/>
            <a:ext cx="14106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updatePassword</a:t>
            </a:r>
            <a:r>
              <a:rPr lang="en-US" sz="1200" dirty="0">
                <a:solidFill>
                  <a:srgbClr val="7030A0"/>
                </a:solidFill>
              </a:rPr>
              <a:t>(pw)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611920" y="3587643"/>
            <a:ext cx="167260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805651" y="3708697"/>
            <a:ext cx="163134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2"/>
          <p:cNvSpPr/>
          <p:nvPr/>
        </p:nvSpPr>
        <p:spPr>
          <a:xfrm>
            <a:off x="4315372" y="2374472"/>
            <a:ext cx="2009228" cy="34547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:Password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364562" y="2719944"/>
            <a:ext cx="0" cy="116625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5284520" y="2898177"/>
            <a:ext cx="146997" cy="8105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2EC5E5-2158-484B-876A-A94E1D42F0A2}"/>
              </a:ext>
            </a:extLst>
          </p:cNvPr>
          <p:cNvCxnSpPr>
            <a:cxnSpLocks/>
          </p:cNvCxnSpPr>
          <p:nvPr/>
        </p:nvCxnSpPr>
        <p:spPr>
          <a:xfrm>
            <a:off x="7189911" y="3564154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2CA9BD-5397-420F-A2D3-26223DE7F58D}"/>
              </a:ext>
            </a:extLst>
          </p:cNvPr>
          <p:cNvCxnSpPr>
            <a:cxnSpLocks/>
          </p:cNvCxnSpPr>
          <p:nvPr/>
        </p:nvCxnSpPr>
        <p:spPr>
          <a:xfrm flipV="1">
            <a:off x="1805651" y="4581052"/>
            <a:ext cx="5312252" cy="3102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E1C5D9-BF7D-4444-9B65-FCBEA78BD9C6}"/>
              </a:ext>
            </a:extLst>
          </p:cNvPr>
          <p:cNvCxnSpPr>
            <a:cxnSpLocks/>
          </p:cNvCxnSpPr>
          <p:nvPr/>
        </p:nvCxnSpPr>
        <p:spPr>
          <a:xfrm flipV="1">
            <a:off x="1805651" y="4757839"/>
            <a:ext cx="5383255" cy="2517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62">
            <a:extLst>
              <a:ext uri="{FF2B5EF4-FFF2-40B4-BE49-F238E27FC236}">
                <a16:creationId xmlns:a16="http://schemas.microsoft.com/office/drawing/2014/main" id="{26E5C836-4F29-4E9D-BFF6-ADC34AE8338F}"/>
              </a:ext>
            </a:extLst>
          </p:cNvPr>
          <p:cNvSpPr/>
          <p:nvPr/>
        </p:nvSpPr>
        <p:spPr>
          <a:xfrm>
            <a:off x="6595044" y="3217394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E6F3F7-CA49-4EA1-93CA-3D6B96F914D2}"/>
              </a:ext>
            </a:extLst>
          </p:cNvPr>
          <p:cNvSpPr/>
          <p:nvPr/>
        </p:nvSpPr>
        <p:spPr>
          <a:xfrm>
            <a:off x="7118934" y="4573143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DAE72C-125E-42A7-85CF-7C78A1D97859}"/>
              </a:ext>
            </a:extLst>
          </p:cNvPr>
          <p:cNvSpPr txBox="1"/>
          <p:nvPr/>
        </p:nvSpPr>
        <p:spPr>
          <a:xfrm>
            <a:off x="2888745" y="4286197"/>
            <a:ext cx="25427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InvestigapptorChangedEvent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918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>
            <a:extLst>
              <a:ext uri="{FF2B5EF4-FFF2-40B4-BE49-F238E27FC236}">
                <a16:creationId xmlns:a16="http://schemas.microsoft.com/office/drawing/2014/main" id="{5BA01840-967F-43AC-A362-E319C4865889}"/>
              </a:ext>
            </a:extLst>
          </p:cNvPr>
          <p:cNvSpPr/>
          <p:nvPr/>
        </p:nvSpPr>
        <p:spPr>
          <a:xfrm>
            <a:off x="1180294" y="635045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6C2A5F4-F529-4DD6-9E46-055817241111}"/>
              </a:ext>
            </a:extLst>
          </p:cNvPr>
          <p:cNvCxnSpPr>
            <a:cxnSpLocks/>
          </p:cNvCxnSpPr>
          <p:nvPr/>
        </p:nvCxnSpPr>
        <p:spPr>
          <a:xfrm>
            <a:off x="1727111" y="998716"/>
            <a:ext cx="39777" cy="356852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71BEAB0-370A-4A7E-BA9B-341D5A4E8F2C}"/>
              </a:ext>
            </a:extLst>
          </p:cNvPr>
          <p:cNvSpPr/>
          <p:nvPr/>
        </p:nvSpPr>
        <p:spPr>
          <a:xfrm>
            <a:off x="1655102" y="1349411"/>
            <a:ext cx="152401" cy="269395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Actor">
            <a:extLst>
              <a:ext uri="{FF2B5EF4-FFF2-40B4-BE49-F238E27FC236}">
                <a16:creationId xmlns:a16="http://schemas.microsoft.com/office/drawing/2014/main" id="{67A15C27-6488-4B37-AB17-26F72DCB91F0}"/>
              </a:ext>
            </a:extLst>
          </p:cNvPr>
          <p:cNvGrpSpPr/>
          <p:nvPr/>
        </p:nvGrpSpPr>
        <p:grpSpPr>
          <a:xfrm>
            <a:off x="220834" y="560519"/>
            <a:ext cx="324036" cy="573410"/>
            <a:chOff x="3239901" y="4149080"/>
            <a:chExt cx="648072" cy="1146820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35663459-322B-4841-A989-955BBBC803B8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128D78E-9FFB-47DD-9E1F-1D2BC6DB32D3}"/>
                </a:ext>
              </a:extLst>
            </p:cNvPr>
            <p:cNvCxnSpPr>
              <a:stCxn id="6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FC174B29-CF38-4CF7-9F46-E9F8993ECCAF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0325889-B097-423D-8AC3-F7BC9EF35568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" name="Rectangle 62">
            <a:extLst>
              <a:ext uri="{FF2B5EF4-FFF2-40B4-BE49-F238E27FC236}">
                <a16:creationId xmlns:a16="http://schemas.microsoft.com/office/drawing/2014/main" id="{D314656F-DAB8-4140-B815-A1E312CAC8C1}"/>
              </a:ext>
            </a:extLst>
          </p:cNvPr>
          <p:cNvSpPr/>
          <p:nvPr/>
        </p:nvSpPr>
        <p:spPr>
          <a:xfrm>
            <a:off x="3404017" y="638732"/>
            <a:ext cx="1093635" cy="34676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F2F017-B96A-4689-B6E3-925E34A6E383}"/>
              </a:ext>
            </a:extLst>
          </p:cNvPr>
          <p:cNvCxnSpPr/>
          <p:nvPr/>
        </p:nvCxnSpPr>
        <p:spPr>
          <a:xfrm>
            <a:off x="3950834" y="1002403"/>
            <a:ext cx="0" cy="1723059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737CC3F-F5ED-4627-B841-413B82CEB922}"/>
              </a:ext>
            </a:extLst>
          </p:cNvPr>
          <p:cNvSpPr/>
          <p:nvPr/>
        </p:nvSpPr>
        <p:spPr>
          <a:xfrm>
            <a:off x="3878826" y="1460596"/>
            <a:ext cx="144016" cy="8325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B849CC-BD94-4399-944A-1ADD834E9C0C}"/>
              </a:ext>
            </a:extLst>
          </p:cNvPr>
          <p:cNvCxnSpPr/>
          <p:nvPr/>
        </p:nvCxnSpPr>
        <p:spPr>
          <a:xfrm>
            <a:off x="535252" y="1353098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BCBF97-B500-4093-8AA7-35597FB9858E}"/>
              </a:ext>
            </a:extLst>
          </p:cNvPr>
          <p:cNvSpPr txBox="1"/>
          <p:nvPr/>
        </p:nvSpPr>
        <p:spPr>
          <a:xfrm>
            <a:off x="535251" y="1372999"/>
            <a:ext cx="111985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User inputs correct</a:t>
            </a:r>
          </a:p>
          <a:p>
            <a:r>
              <a:rPr lang="en-US" sz="1400" dirty="0"/>
              <a:t>password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16DC30-D107-4DDF-8C90-369EA16FC5F0}"/>
              </a:ext>
            </a:extLst>
          </p:cNvPr>
          <p:cNvCxnSpPr/>
          <p:nvPr/>
        </p:nvCxnSpPr>
        <p:spPr>
          <a:xfrm>
            <a:off x="1807503" y="1460597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6C722E-304A-40F2-9FD3-CB99F75172E8}"/>
              </a:ext>
            </a:extLst>
          </p:cNvPr>
          <p:cNvSpPr txBox="1"/>
          <p:nvPr/>
        </p:nvSpPr>
        <p:spPr>
          <a:xfrm>
            <a:off x="1891911" y="1473334"/>
            <a:ext cx="17392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/>
                </a:solidFill>
              </a:rPr>
              <a:t>readInvestigapptorWithPassword</a:t>
            </a:r>
            <a:r>
              <a:rPr lang="en-US" sz="1400" dirty="0">
                <a:solidFill>
                  <a:schemeClr val="accent6"/>
                </a:solidFill>
              </a:rPr>
              <a:t>(password)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A75631-F1B9-452A-BA53-C45639294A9C}"/>
              </a:ext>
            </a:extLst>
          </p:cNvPr>
          <p:cNvSpPr txBox="1"/>
          <p:nvPr/>
        </p:nvSpPr>
        <p:spPr>
          <a:xfrm>
            <a:off x="2202661" y="3198175"/>
            <a:ext cx="25394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ValidPasswordEvent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9E72F5-5574-4438-9C23-A0356FD6D038}"/>
              </a:ext>
            </a:extLst>
          </p:cNvPr>
          <p:cNvCxnSpPr/>
          <p:nvPr/>
        </p:nvCxnSpPr>
        <p:spPr>
          <a:xfrm>
            <a:off x="1807503" y="2293121"/>
            <a:ext cx="2058118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EBF8ED-9C3E-4B87-AC69-36FC0E57E9BB}"/>
              </a:ext>
            </a:extLst>
          </p:cNvPr>
          <p:cNvCxnSpPr/>
          <p:nvPr/>
        </p:nvCxnSpPr>
        <p:spPr>
          <a:xfrm>
            <a:off x="454836" y="3912371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62">
            <a:extLst>
              <a:ext uri="{FF2B5EF4-FFF2-40B4-BE49-F238E27FC236}">
                <a16:creationId xmlns:a16="http://schemas.microsoft.com/office/drawing/2014/main" id="{0BA72332-33CB-47B0-9F05-9FB9A17B300F}"/>
              </a:ext>
            </a:extLst>
          </p:cNvPr>
          <p:cNvSpPr/>
          <p:nvPr/>
        </p:nvSpPr>
        <p:spPr>
          <a:xfrm>
            <a:off x="4675842" y="2300644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371E2C-3AB7-4337-B665-8A9F1B1342F5}"/>
              </a:ext>
            </a:extLst>
          </p:cNvPr>
          <p:cNvCxnSpPr/>
          <p:nvPr/>
        </p:nvCxnSpPr>
        <p:spPr>
          <a:xfrm>
            <a:off x="5361642" y="260855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A321C9A-5D15-4B92-85D2-8035E357EBFB}"/>
              </a:ext>
            </a:extLst>
          </p:cNvPr>
          <p:cNvSpPr/>
          <p:nvPr/>
        </p:nvSpPr>
        <p:spPr>
          <a:xfrm>
            <a:off x="5290639" y="3486151"/>
            <a:ext cx="142006" cy="407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A89F7F-691B-46D1-9495-436B18CB885D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1807503" y="3893968"/>
            <a:ext cx="3554139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51C5897-DBB9-4D33-ADF4-4917B67E5F0D}"/>
              </a:ext>
            </a:extLst>
          </p:cNvPr>
          <p:cNvCxnSpPr>
            <a:cxnSpLocks/>
          </p:cNvCxnSpPr>
          <p:nvPr/>
        </p:nvCxnSpPr>
        <p:spPr>
          <a:xfrm flipH="1">
            <a:off x="373839" y="1126791"/>
            <a:ext cx="9013" cy="339758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867BA5-0F87-462D-AB8E-A0A60CBCD5C0}"/>
              </a:ext>
            </a:extLst>
          </p:cNvPr>
          <p:cNvCxnSpPr>
            <a:cxnSpLocks/>
          </p:cNvCxnSpPr>
          <p:nvPr/>
        </p:nvCxnSpPr>
        <p:spPr>
          <a:xfrm flipV="1">
            <a:off x="1807503" y="3486151"/>
            <a:ext cx="3483136" cy="1904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F6829E5-845C-4A8C-AB5E-33C54CC1DCF7}"/>
                  </a:ext>
                </a:extLst>
              </p14:cNvPr>
              <p14:cNvContentPartPr/>
              <p14:nvPr/>
            </p14:nvContentPartPr>
            <p14:xfrm>
              <a:off x="4108055" y="1652588"/>
              <a:ext cx="162466" cy="385762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F6829E5-845C-4A8C-AB5E-33C54CC1DC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9089" y="1643592"/>
                <a:ext cx="180040" cy="403395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7826C791-4F16-4923-AD40-6955C02975F3}"/>
              </a:ext>
            </a:extLst>
          </p:cNvPr>
          <p:cNvSpPr txBox="1"/>
          <p:nvPr/>
        </p:nvSpPr>
        <p:spPr>
          <a:xfrm>
            <a:off x="4270522" y="1632781"/>
            <a:ext cx="214753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6"/>
                </a:solidFill>
              </a:rPr>
              <a:t>checkInvestigapptorPassword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filepath</a:t>
            </a:r>
            <a:r>
              <a:rPr lang="en-US" dirty="0">
                <a:solidFill>
                  <a:schemeClr val="accent6"/>
                </a:solidFill>
              </a:rPr>
              <a:t>, password)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18FBA5-E082-4B37-81D0-0B1BCB5C7E8A}"/>
              </a:ext>
            </a:extLst>
          </p:cNvPr>
          <p:cNvSpPr/>
          <p:nvPr/>
        </p:nvSpPr>
        <p:spPr>
          <a:xfrm>
            <a:off x="3934804" y="1626153"/>
            <a:ext cx="143105" cy="38185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855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122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Khoo Yong Bao, Quentin</dc:creator>
  <cp:lastModifiedBy>Khoo Yong Bao, Quentin</cp:lastModifiedBy>
  <cp:revision>18</cp:revision>
  <dcterms:created xsi:type="dcterms:W3CDTF">2018-04-14T14:44:47Z</dcterms:created>
  <dcterms:modified xsi:type="dcterms:W3CDTF">2018-04-14T19:00:34Z</dcterms:modified>
</cp:coreProperties>
</file>