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488D6C-08CF-4EF2-996B-9AFE18F86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9D5BC21-6FEA-4E9B-8773-FA33EAE8E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EFE37-0C32-475F-B167-D24328A0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88644C-3E09-40FA-A32F-AA812A22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346BD2-A060-47BF-9188-6E55645F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E75354-B430-4D42-AB9F-28DEF80C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CF4A7A-34A9-45B9-AF25-43AC97D49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4C5D77-6388-461B-BFEA-BE87976E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237616-8D8E-433F-B8F5-73E4C456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33541C-CCEA-4123-A871-EDCE3D74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7D0A9DA-E085-48D3-B892-5521BC56D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1E94AD-1A06-4A2A-8142-85D72CEC2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00DFFD-1FDE-490A-9B91-46AB988F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2803D6-F497-42BA-9280-70B0CE23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70CC12-3C70-4C44-8557-A3878A8D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7C4F3A-959D-4FE3-861F-4A6489D4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87C048-9ECB-47EA-80BF-0E268A1E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1A42B9-E2E0-4284-9893-FE1AC687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97D353-6551-4F00-AF00-1D6008AB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764C15-BCDE-48C9-B19C-530850C2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0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CF510F-CF28-4E8D-8172-0DDE11F2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6CCB1D-074E-42BF-BA76-96A37CF71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D6C2AF-4CBD-4488-99D8-35856AF4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4BFD9B-3DA0-4C9B-B54E-463626EB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DBF1BC-79DC-44BE-BDFB-7C1E8CA0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6A091C-FDFF-4A02-8082-19EFD38C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104578-2EC8-42CE-8D0B-4FAA9DFDE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67617E-1387-48D2-961A-8F95DB1C2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7BD843-A344-4DD8-AD26-C0573756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D76FCE-68F8-4E41-964B-8560247F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7F513E-E5B8-484B-8AA0-181C0893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CEF70A-6ED5-407A-8D1A-09823F8E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93DA9B-325B-496E-AF70-7A6311609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A2B33B-1061-4B10-9445-FE0CB3B92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6578D4E-6844-419D-9CD9-B5807D5E2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3126A69-AF45-4281-99AB-8F7A28506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51F1F79-A9C7-4AE1-B6B0-A68D7EC5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0DE29F5-E7DF-4FEC-86F7-50D10459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DE22F9-1CA6-4CDE-B135-C5E2ECE6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EB1A4D-5261-428C-9AE3-36A59003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2BE2FB3-6BB1-4692-8675-EFF264EB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61858B-09C2-4218-BB3E-5E157257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D9DC269-0FDE-4EC0-8AFC-92C49317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162A7CE-F7DD-4E97-82DD-75DCC936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9DCBD10-8170-4FEF-BB00-DBFD0992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6F5BC8-C627-439E-A69B-CA04E81F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3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D0DD41-73D5-4D10-B64D-D2B1187D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1E9E6B-2179-447A-9762-C370E8F14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974F59C-76C7-4D16-B8ED-3B5D1D755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B9B81A-F853-4332-8084-46DCFDBE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10EDCE-7A45-42B6-BD7D-0FB0B30C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B7C783-624A-41AB-A100-7C9BEF80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7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33DD2B-78E4-4561-A3CA-39975F8F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511458C-561A-46DF-B227-12E5C8247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53A027-D312-4C95-BD5A-69E8C1119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A94868-94E3-44C3-A548-C3993D45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E7023E-4E64-46BC-9CF4-8B4FD719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D15A48-9A8B-42ED-AC40-7A2D0588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8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767B6B-7F16-4F3E-82B3-8B3E2F98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DD572B-0FB2-4860-B6C6-DA01FAB08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86305B-FEF7-498B-A2A9-8A2B63328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B806E-B988-4CF0-81C9-2B8FEB6ED7D5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D346A4-75FB-41A7-95F8-3D0C272C0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05D730-95B7-417B-AF44-12464B681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8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DAF586BD-5827-4777-89B6-885B9C3862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8687"/>
          <a:stretch/>
        </p:blipFill>
        <p:spPr>
          <a:xfrm>
            <a:off x="0" y="130175"/>
            <a:ext cx="5036820" cy="6597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94CD8F-6B38-4634-8363-FDBE4AF5DE2F}"/>
              </a:ext>
            </a:extLst>
          </p:cNvPr>
          <p:cNvSpPr/>
          <p:nvPr/>
        </p:nvSpPr>
        <p:spPr>
          <a:xfrm>
            <a:off x="1261110" y="5685155"/>
            <a:ext cx="2430780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2. Enter the details that you want to change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A6E475B-3C32-4B67-977C-C0DC5A5471AA}"/>
              </a:ext>
            </a:extLst>
          </p:cNvPr>
          <p:cNvSpPr/>
          <p:nvPr/>
        </p:nvSpPr>
        <p:spPr>
          <a:xfrm>
            <a:off x="93980" y="942975"/>
            <a:ext cx="203200" cy="193040"/>
          </a:xfrm>
          <a:prstGeom prst="ellipse">
            <a:avLst/>
          </a:prstGeom>
          <a:noFill/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A8E7B05F-591B-440E-B151-76B1E30772E6}"/>
              </a:ext>
            </a:extLst>
          </p:cNvPr>
          <p:cNvCxnSpPr>
            <a:cxnSpLocks/>
          </p:cNvCxnSpPr>
          <p:nvPr/>
        </p:nvCxnSpPr>
        <p:spPr>
          <a:xfrm flipH="1" flipV="1">
            <a:off x="195580" y="1213104"/>
            <a:ext cx="859536" cy="3358896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A710D58-B916-4796-A884-4743DAA967AB}"/>
              </a:ext>
            </a:extLst>
          </p:cNvPr>
          <p:cNvCxnSpPr>
            <a:cxnSpLocks/>
          </p:cNvCxnSpPr>
          <p:nvPr/>
        </p:nvCxnSpPr>
        <p:spPr>
          <a:xfrm flipH="1">
            <a:off x="297180" y="4655185"/>
            <a:ext cx="757936" cy="812927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E13BFA4-AAD9-4CC2-A77D-37FC095CB98F}"/>
              </a:ext>
            </a:extLst>
          </p:cNvPr>
          <p:cNvSpPr/>
          <p:nvPr/>
        </p:nvSpPr>
        <p:spPr>
          <a:xfrm>
            <a:off x="998982" y="4391025"/>
            <a:ext cx="2430780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1. Use the index to indicate which Investigator you want to edit</a:t>
            </a:r>
          </a:p>
        </p:txBody>
      </p:sp>
    </p:spTree>
    <p:extLst>
      <p:ext uri="{BB962C8B-B14F-4D97-AF65-F5344CB8AC3E}">
        <p14:creationId xmlns:p14="http://schemas.microsoft.com/office/powerpoint/2010/main" val="237489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BC104BA-0AC7-4BDF-A395-4375D6D25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2"/>
          <a:stretch/>
        </p:blipFill>
        <p:spPr>
          <a:xfrm>
            <a:off x="0" y="130175"/>
            <a:ext cx="5021580" cy="6597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0A33248-13DF-4BC8-8D17-1681BF4005B8}"/>
              </a:ext>
            </a:extLst>
          </p:cNvPr>
          <p:cNvSpPr/>
          <p:nvPr/>
        </p:nvSpPr>
        <p:spPr>
          <a:xfrm>
            <a:off x="1390650" y="6050280"/>
            <a:ext cx="2724912" cy="4343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2. Changes made to the investigator will be indicated here as a success message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ADEED2D7-830C-4B8A-941A-C37B825BB2A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70966" y="1691641"/>
            <a:ext cx="302006" cy="1041558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E5FA473-410C-48C5-8A01-B4E3B4DCC54A}"/>
              </a:ext>
            </a:extLst>
          </p:cNvPr>
          <p:cNvSpPr/>
          <p:nvPr/>
        </p:nvSpPr>
        <p:spPr>
          <a:xfrm>
            <a:off x="1172972" y="2554129"/>
            <a:ext cx="2430780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Changes will be seen in both the panel list and the detail panel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9E1AE0F-682E-491F-871E-676AE52A8D1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603752" y="1623061"/>
            <a:ext cx="312928" cy="1110138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D9D4CA0-6DD5-4C11-B059-20DF3384A569}"/>
              </a:ext>
            </a:extLst>
          </p:cNvPr>
          <p:cNvCxnSpPr>
            <a:cxnSpLocks/>
          </p:cNvCxnSpPr>
          <p:nvPr/>
        </p:nvCxnSpPr>
        <p:spPr>
          <a:xfrm>
            <a:off x="3603752" y="2733199"/>
            <a:ext cx="233426" cy="988694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7DAC76DA-15D9-41BE-A795-42F3D73644BB}"/>
              </a:ext>
            </a:extLst>
          </p:cNvPr>
          <p:cNvCxnSpPr>
            <a:cxnSpLocks/>
          </p:cNvCxnSpPr>
          <p:nvPr/>
        </p:nvCxnSpPr>
        <p:spPr>
          <a:xfrm flipH="1" flipV="1">
            <a:off x="939546" y="1173481"/>
            <a:ext cx="233426" cy="1559718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31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A89254-6229-4F03-9EB6-979666F5A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037"/>
          <a:stretch/>
        </p:blipFill>
        <p:spPr>
          <a:xfrm>
            <a:off x="-1" y="130175"/>
            <a:ext cx="6213233" cy="6597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A3905E7-3329-46C0-AAB5-A2411DA98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62" b="19094"/>
          <a:stretch/>
        </p:blipFill>
        <p:spPr>
          <a:xfrm>
            <a:off x="0" y="130175"/>
            <a:ext cx="6213232" cy="53379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94CD8F-6B38-4634-8363-FDBE4AF5DE2F}"/>
              </a:ext>
            </a:extLst>
          </p:cNvPr>
          <p:cNvSpPr/>
          <p:nvPr/>
        </p:nvSpPr>
        <p:spPr>
          <a:xfrm>
            <a:off x="381000" y="5739828"/>
            <a:ext cx="2430780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2. Enter the details that you want to change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A6E475B-3C32-4B67-977C-C0DC5A5471AA}"/>
              </a:ext>
            </a:extLst>
          </p:cNvPr>
          <p:cNvSpPr/>
          <p:nvPr/>
        </p:nvSpPr>
        <p:spPr>
          <a:xfrm>
            <a:off x="93980" y="942975"/>
            <a:ext cx="203200" cy="193040"/>
          </a:xfrm>
          <a:prstGeom prst="ellipse">
            <a:avLst/>
          </a:prstGeom>
          <a:noFill/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A8E7B05F-591B-440E-B151-76B1E30772E6}"/>
              </a:ext>
            </a:extLst>
          </p:cNvPr>
          <p:cNvCxnSpPr>
            <a:cxnSpLocks/>
          </p:cNvCxnSpPr>
          <p:nvPr/>
        </p:nvCxnSpPr>
        <p:spPr>
          <a:xfrm flipH="1" flipV="1">
            <a:off x="195580" y="1213104"/>
            <a:ext cx="859536" cy="3358896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A710D58-B916-4796-A884-4743DAA967AB}"/>
              </a:ext>
            </a:extLst>
          </p:cNvPr>
          <p:cNvCxnSpPr>
            <a:cxnSpLocks/>
          </p:cNvCxnSpPr>
          <p:nvPr/>
        </p:nvCxnSpPr>
        <p:spPr>
          <a:xfrm flipH="1">
            <a:off x="297180" y="4655185"/>
            <a:ext cx="757936" cy="812927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E13BFA4-AAD9-4CC2-A77D-37FC095CB98F}"/>
              </a:ext>
            </a:extLst>
          </p:cNvPr>
          <p:cNvSpPr/>
          <p:nvPr/>
        </p:nvSpPr>
        <p:spPr>
          <a:xfrm>
            <a:off x="739902" y="4392930"/>
            <a:ext cx="1904238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1. Use the index to indicate which case you want to edit</a:t>
            </a:r>
          </a:p>
        </p:txBody>
      </p:sp>
    </p:spTree>
    <p:extLst>
      <p:ext uri="{BB962C8B-B14F-4D97-AF65-F5344CB8AC3E}">
        <p14:creationId xmlns:p14="http://schemas.microsoft.com/office/powerpoint/2010/main" val="29563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D6D77F4-7C07-464E-A8A3-58ED41B00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064"/>
          <a:stretch/>
        </p:blipFill>
        <p:spPr>
          <a:xfrm>
            <a:off x="0" y="130175"/>
            <a:ext cx="6454140" cy="6597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D67316-B5CF-4CF8-95B1-964826143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9" r="47062" b="19349"/>
          <a:stretch/>
        </p:blipFill>
        <p:spPr>
          <a:xfrm>
            <a:off x="2488223" y="130175"/>
            <a:ext cx="3965918" cy="53210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0A33248-13DF-4BC8-8D17-1681BF4005B8}"/>
              </a:ext>
            </a:extLst>
          </p:cNvPr>
          <p:cNvSpPr/>
          <p:nvPr/>
        </p:nvSpPr>
        <p:spPr>
          <a:xfrm>
            <a:off x="1390650" y="6050280"/>
            <a:ext cx="2724912" cy="4343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2. Changes made to the case will be indicated here as a success message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ADEED2D7-830C-4B8A-941A-C37B825BB2A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16280" y="1264920"/>
            <a:ext cx="456692" cy="1468279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E5FA473-410C-48C5-8A01-B4E3B4DCC54A}"/>
              </a:ext>
            </a:extLst>
          </p:cNvPr>
          <p:cNvSpPr/>
          <p:nvPr/>
        </p:nvSpPr>
        <p:spPr>
          <a:xfrm>
            <a:off x="1172972" y="2554129"/>
            <a:ext cx="2430780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Changes will be seen in both the panel list and the detail panel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9E1AE0F-682E-491F-871E-676AE52A8D1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603752" y="1623061"/>
            <a:ext cx="312928" cy="1110138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D9D4CA0-6DD5-4C11-B059-20DF3384A569}"/>
              </a:ext>
            </a:extLst>
          </p:cNvPr>
          <p:cNvCxnSpPr>
            <a:cxnSpLocks/>
          </p:cNvCxnSpPr>
          <p:nvPr/>
        </p:nvCxnSpPr>
        <p:spPr>
          <a:xfrm flipH="1" flipV="1">
            <a:off x="3603751" y="1264920"/>
            <a:ext cx="1" cy="1468279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7DAC76DA-15D9-41BE-A795-42F3D73644BB}"/>
              </a:ext>
            </a:extLst>
          </p:cNvPr>
          <p:cNvCxnSpPr>
            <a:cxnSpLocks/>
          </p:cNvCxnSpPr>
          <p:nvPr/>
        </p:nvCxnSpPr>
        <p:spPr>
          <a:xfrm flipH="1" flipV="1">
            <a:off x="1066292" y="1127760"/>
            <a:ext cx="106680" cy="1605439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7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2EB5280-D3A3-47F8-87B8-213FAC36D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5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9D1F76F-6155-464C-94CB-B08795695D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63"/>
          <a:stretch/>
        </p:blipFill>
        <p:spPr>
          <a:xfrm>
            <a:off x="0" y="130175"/>
            <a:ext cx="5661660" cy="6597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418CD7E-A386-4209-B593-F797588A9B4A}"/>
              </a:ext>
            </a:extLst>
          </p:cNvPr>
          <p:cNvSpPr/>
          <p:nvPr/>
        </p:nvSpPr>
        <p:spPr>
          <a:xfrm>
            <a:off x="1193800" y="5478780"/>
            <a:ext cx="2724912" cy="4343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1. Use index to indicate which investigator’s cases you want to view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0CDD5C8-89CD-4083-8BBA-584294DDCE46}"/>
              </a:ext>
            </a:extLst>
          </p:cNvPr>
          <p:cNvCxnSpPr>
            <a:cxnSpLocks/>
          </p:cNvCxnSpPr>
          <p:nvPr/>
        </p:nvCxnSpPr>
        <p:spPr>
          <a:xfrm>
            <a:off x="297180" y="1136015"/>
            <a:ext cx="693420" cy="4342765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3723B2E9-6E0D-4B14-873C-6E902AFE9EC7}"/>
              </a:ext>
            </a:extLst>
          </p:cNvPr>
          <p:cNvSpPr/>
          <p:nvPr/>
        </p:nvSpPr>
        <p:spPr>
          <a:xfrm>
            <a:off x="93980" y="942975"/>
            <a:ext cx="203200" cy="193040"/>
          </a:xfrm>
          <a:prstGeom prst="ellipse">
            <a:avLst/>
          </a:prstGeom>
          <a:noFill/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0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BF3998F-7C76-42B4-ABAE-8A689094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250"/>
          <a:stretch/>
        </p:blipFill>
        <p:spPr>
          <a:xfrm>
            <a:off x="0" y="130175"/>
            <a:ext cx="5577840" cy="6597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418CD7E-A386-4209-B593-F797588A9B4A}"/>
              </a:ext>
            </a:extLst>
          </p:cNvPr>
          <p:cNvSpPr/>
          <p:nvPr/>
        </p:nvSpPr>
        <p:spPr>
          <a:xfrm>
            <a:off x="990600" y="5886133"/>
            <a:ext cx="2724912" cy="4343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Success message show how many cases belong to the selected investigator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40B7261-6D59-4C9F-9431-B0CCB903A8BF}"/>
              </a:ext>
            </a:extLst>
          </p:cNvPr>
          <p:cNvSpPr/>
          <p:nvPr/>
        </p:nvSpPr>
        <p:spPr>
          <a:xfrm>
            <a:off x="1837944" y="2404111"/>
            <a:ext cx="2724912" cy="4343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The cases under the investigator are now displayed on the list panel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xmlns="" id="{789F1D43-546B-43E7-9ECF-80CC7A87FD3F}"/>
              </a:ext>
            </a:extLst>
          </p:cNvPr>
          <p:cNvSpPr/>
          <p:nvPr/>
        </p:nvSpPr>
        <p:spPr>
          <a:xfrm>
            <a:off x="1569720" y="990600"/>
            <a:ext cx="137160" cy="3695700"/>
          </a:xfrm>
          <a:prstGeom prst="rightBrace">
            <a:avLst>
              <a:gd name="adj1" fmla="val 8333"/>
              <a:gd name="adj2" fmla="val 44479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4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620"/>
            <a:ext cx="6195845" cy="5123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418CD7E-A386-4209-B593-F797588A9B4A}"/>
              </a:ext>
            </a:extLst>
          </p:cNvPr>
          <p:cNvSpPr/>
          <p:nvPr/>
        </p:nvSpPr>
        <p:spPr>
          <a:xfrm>
            <a:off x="195580" y="2581835"/>
            <a:ext cx="2036632" cy="4343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1. </a:t>
            </a:r>
            <a:r>
              <a:rPr lang="en-US" sz="1100" b="1" dirty="0" smtClean="0">
                <a:solidFill>
                  <a:schemeClr val="tx1"/>
                </a:solidFill>
              </a:rPr>
              <a:t>Use the </a:t>
            </a:r>
            <a:r>
              <a:rPr lang="en-US" sz="1100" b="1" dirty="0">
                <a:solidFill>
                  <a:schemeClr val="tx1"/>
                </a:solidFill>
              </a:rPr>
              <a:t>index to indicate </a:t>
            </a:r>
            <a:r>
              <a:rPr lang="en-US" sz="1100" b="1" dirty="0" smtClean="0">
                <a:solidFill>
                  <a:schemeClr val="tx1"/>
                </a:solidFill>
              </a:rPr>
              <a:t>the case you wish to view 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0CDD5C8-89CD-4083-8BBA-584294DDCE46}"/>
              </a:ext>
            </a:extLst>
          </p:cNvPr>
          <p:cNvCxnSpPr>
            <a:cxnSpLocks/>
          </p:cNvCxnSpPr>
          <p:nvPr/>
        </p:nvCxnSpPr>
        <p:spPr>
          <a:xfrm>
            <a:off x="297180" y="1136015"/>
            <a:ext cx="980291" cy="1445820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xmlns="" id="{3723B2E9-6E0D-4B14-873C-6E902AFE9EC7}"/>
              </a:ext>
            </a:extLst>
          </p:cNvPr>
          <p:cNvSpPr/>
          <p:nvPr/>
        </p:nvSpPr>
        <p:spPr>
          <a:xfrm>
            <a:off x="93980" y="942975"/>
            <a:ext cx="203200" cy="193040"/>
          </a:xfrm>
          <a:prstGeom prst="ellipse">
            <a:avLst/>
          </a:prstGeom>
          <a:noFill/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A710D58-B916-4796-A884-4743DAA967AB}"/>
              </a:ext>
            </a:extLst>
          </p:cNvPr>
          <p:cNvCxnSpPr>
            <a:cxnSpLocks/>
          </p:cNvCxnSpPr>
          <p:nvPr/>
        </p:nvCxnSpPr>
        <p:spPr>
          <a:xfrm flipH="1">
            <a:off x="887506" y="3016174"/>
            <a:ext cx="389965" cy="1340673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A710D58-B916-4796-A884-4743DAA967AB}"/>
              </a:ext>
            </a:extLst>
          </p:cNvPr>
          <p:cNvCxnSpPr>
            <a:cxnSpLocks/>
          </p:cNvCxnSpPr>
          <p:nvPr/>
        </p:nvCxnSpPr>
        <p:spPr>
          <a:xfrm flipH="1" flipV="1">
            <a:off x="787325" y="5096771"/>
            <a:ext cx="426571" cy="212995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94CD8F-6B38-4634-8363-FDBE4AF5DE2F}"/>
              </a:ext>
            </a:extLst>
          </p:cNvPr>
          <p:cNvSpPr/>
          <p:nvPr/>
        </p:nvSpPr>
        <p:spPr>
          <a:xfrm>
            <a:off x="1213896" y="5025389"/>
            <a:ext cx="2363022" cy="5687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2. </a:t>
            </a:r>
            <a:r>
              <a:rPr lang="en-US" sz="1100" b="1" dirty="0" smtClean="0">
                <a:solidFill>
                  <a:schemeClr val="tx1"/>
                </a:solidFill>
              </a:rPr>
              <a:t>On success, the status message shows the index of the case that has been selected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xmlns="" id="{789F1D43-546B-43E7-9ECF-80CC7A87FD3F}"/>
              </a:ext>
            </a:extLst>
          </p:cNvPr>
          <p:cNvSpPr/>
          <p:nvPr/>
        </p:nvSpPr>
        <p:spPr>
          <a:xfrm rot="5400000">
            <a:off x="4356296" y="2918563"/>
            <a:ext cx="245539" cy="3122110"/>
          </a:xfrm>
          <a:prstGeom prst="rightBrace">
            <a:avLst>
              <a:gd name="adj1" fmla="val 8333"/>
              <a:gd name="adj2" fmla="val 44479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418CD7E-A386-4209-B593-F797588A9B4A}"/>
              </a:ext>
            </a:extLst>
          </p:cNvPr>
          <p:cNvSpPr/>
          <p:nvPr/>
        </p:nvSpPr>
        <p:spPr>
          <a:xfrm>
            <a:off x="4003489" y="4619329"/>
            <a:ext cx="1173629" cy="6055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</a:t>
            </a:r>
            <a:r>
              <a:rPr lang="en-US" sz="1100" b="1" dirty="0" smtClean="0">
                <a:solidFill>
                  <a:schemeClr val="tx1"/>
                </a:solidFill>
              </a:rPr>
              <a:t>. Panel shows details of selected case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3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177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Xian Chong Marcus</dc:creator>
  <cp:lastModifiedBy>leowweiching@outlook.com</cp:lastModifiedBy>
  <cp:revision>11</cp:revision>
  <dcterms:created xsi:type="dcterms:W3CDTF">2018-04-14T10:48:52Z</dcterms:created>
  <dcterms:modified xsi:type="dcterms:W3CDTF">2018-04-15T13:37:46Z</dcterms:modified>
</cp:coreProperties>
</file>