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120632" y="32000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356301" y="331789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583906" y="29605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54261" y="3317892"/>
            <a:ext cx="389055" cy="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3543314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721078" y="2483753"/>
            <a:ext cx="16026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SG" sz="1600" dirty="0">
                <a:latin typeface="Consolas" panose="020B0609020204030204" pitchFamily="49" charset="0"/>
              </a:rPr>
              <a:t>undo</a:t>
            </a:r>
            <a:r>
              <a:rPr lang="en-SG" sz="1801" dirty="0"/>
              <a:t> or </a:t>
            </a:r>
            <a:r>
              <a:rPr lang="en-SG" sz="1600" dirty="0">
                <a:latin typeface="Consolas" panose="020B0609020204030204" pitchFamily="49" charset="0"/>
              </a:rPr>
              <a:t>redo</a:t>
            </a:r>
            <a:r>
              <a:rPr lang="en-SG" sz="1801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3348788" y="377931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4111838" y="3491842"/>
            <a:ext cx="1346134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Clear redo stack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>
            <a:off x="5545730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058495" y="306786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6698741" y="342388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959708" y="2313924"/>
            <a:ext cx="141402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[command is undoable]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7188198" y="2606729"/>
            <a:ext cx="1634410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 command to undo stack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6253122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9539261" y="3308251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958638" y="319794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24" name="Elbow Connector 23"/>
          <p:cNvCxnSpPr>
            <a:stCxn id="12" idx="2"/>
            <a:endCxn id="22" idx="1"/>
          </p:cNvCxnSpPr>
          <p:nvPr/>
        </p:nvCxnSpPr>
        <p:spPr>
          <a:xfrm rot="16200000" flipH="1">
            <a:off x="3849008" y="3492962"/>
            <a:ext cx="197518" cy="32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2" idx="0"/>
            <a:endCxn id="26" idx="0"/>
          </p:cNvCxnSpPr>
          <p:nvPr/>
        </p:nvCxnSpPr>
        <p:spPr>
          <a:xfrm rot="5400000" flipH="1" flipV="1">
            <a:off x="4784905" y="2076300"/>
            <a:ext cx="12700" cy="20024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2" idx="3"/>
            <a:endCxn id="26" idx="2"/>
          </p:cNvCxnSpPr>
          <p:nvPr/>
        </p:nvCxnSpPr>
        <p:spPr>
          <a:xfrm flipV="1">
            <a:off x="5457972" y="3558274"/>
            <a:ext cx="328141" cy="1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6" idx="3"/>
            <a:endCxn id="56" idx="1"/>
          </p:cNvCxnSpPr>
          <p:nvPr/>
        </p:nvCxnSpPr>
        <p:spPr>
          <a:xfrm flipV="1">
            <a:off x="6026496" y="3315780"/>
            <a:ext cx="226626" cy="2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6" idx="0"/>
            <a:endCxn id="51" idx="1"/>
          </p:cNvCxnSpPr>
          <p:nvPr/>
        </p:nvCxnSpPr>
        <p:spPr>
          <a:xfrm rot="5400000" flipH="1" flipV="1">
            <a:off x="6768100" y="2655300"/>
            <a:ext cx="145503" cy="694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5400000" flipH="1" flipV="1">
            <a:off x="7892426" y="2149712"/>
            <a:ext cx="7529" cy="2805373"/>
          </a:xfrm>
          <a:prstGeom prst="bentConnector3">
            <a:avLst>
              <a:gd name="adj1" fmla="val -3036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8822608" y="2929894"/>
            <a:ext cx="476270" cy="137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369149" y="790375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</p:cNvCxnSpPr>
          <p:nvPr/>
        </p:nvCxnSpPr>
        <p:spPr>
          <a:xfrm>
            <a:off x="1488970" y="1026464"/>
            <a:ext cx="0" cy="34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646115" y="1373674"/>
            <a:ext cx="1739846" cy="8292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`</a:t>
            </a:r>
            <a:r>
              <a:rPr lang="en-SG" sz="1801" dirty="0" err="1"/>
              <a:t>findclosecases`command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</p:cNvCxnSpPr>
          <p:nvPr/>
        </p:nvCxnSpPr>
        <p:spPr>
          <a:xfrm>
            <a:off x="1486983" y="2202955"/>
            <a:ext cx="0" cy="49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7E50059-1038-41E3-9DF3-82F04F51FE87}"/>
              </a:ext>
            </a:extLst>
          </p:cNvPr>
          <p:cNvSpPr/>
          <p:nvPr/>
        </p:nvSpPr>
        <p:spPr>
          <a:xfrm>
            <a:off x="308766" y="2699070"/>
            <a:ext cx="2413601" cy="9055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Forms a predicate with the keyword ‘close’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DEFE9A-94A0-48E5-A434-AFE0BF708213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722367" y="4553437"/>
            <a:ext cx="70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0C7A246-362D-4678-BDB5-B1447198755B}"/>
              </a:ext>
            </a:extLst>
          </p:cNvPr>
          <p:cNvSpPr/>
          <p:nvPr/>
        </p:nvSpPr>
        <p:spPr>
          <a:xfrm>
            <a:off x="308766" y="4100686"/>
            <a:ext cx="2413601" cy="9055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Gets all the cases present in </a:t>
            </a:r>
            <a:r>
              <a:rPr lang="en-SG" sz="1801" dirty="0" err="1"/>
              <a:t>investigapptor</a:t>
            </a:r>
            <a:endParaRPr lang="en-SG" sz="180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874007-3069-4332-B712-A12EFDF08880}"/>
              </a:ext>
            </a:extLst>
          </p:cNvPr>
          <p:cNvCxnSpPr>
            <a:cxnSpLocks/>
          </p:cNvCxnSpPr>
          <p:nvPr/>
        </p:nvCxnSpPr>
        <p:spPr>
          <a:xfrm>
            <a:off x="1486983" y="3604571"/>
            <a:ext cx="0" cy="49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BDA7181A-4C7A-454A-A036-C80011939F15}"/>
              </a:ext>
            </a:extLst>
          </p:cNvPr>
          <p:cNvSpPr/>
          <p:nvPr/>
        </p:nvSpPr>
        <p:spPr>
          <a:xfrm>
            <a:off x="3426781" y="4313054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cxnSp>
        <p:nvCxnSpPr>
          <p:cNvPr id="50" name="Elbow Connector 54">
            <a:extLst>
              <a:ext uri="{FF2B5EF4-FFF2-40B4-BE49-F238E27FC236}">
                <a16:creationId xmlns:a16="http://schemas.microsoft.com/office/drawing/2014/main" id="{F82A6818-4497-456C-A9CB-CF1786266325}"/>
              </a:ext>
            </a:extLst>
          </p:cNvPr>
          <p:cNvCxnSpPr>
            <a:cxnSpLocks/>
            <a:stCxn id="49" idx="0"/>
            <a:endCxn id="60" idx="0"/>
          </p:cNvCxnSpPr>
          <p:nvPr/>
        </p:nvCxnSpPr>
        <p:spPr>
          <a:xfrm rot="16200000" flipH="1">
            <a:off x="6606651" y="1373566"/>
            <a:ext cx="295685" cy="6174660"/>
          </a:xfrm>
          <a:prstGeom prst="bentConnector3">
            <a:avLst>
              <a:gd name="adj1" fmla="val -773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2551468-0BE4-4AAD-A36D-D853598410F7}"/>
              </a:ext>
            </a:extLst>
          </p:cNvPr>
          <p:cNvSpPr txBox="1"/>
          <p:nvPr/>
        </p:nvSpPr>
        <p:spPr>
          <a:xfrm>
            <a:off x="3177278" y="5285596"/>
            <a:ext cx="40342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[case’s status matches keyword `close`]</a:t>
            </a:r>
          </a:p>
        </p:txBody>
      </p:sp>
      <p:cxnSp>
        <p:nvCxnSpPr>
          <p:cNvPr id="53" name="Elbow Connector 23">
            <a:extLst>
              <a:ext uri="{FF2B5EF4-FFF2-40B4-BE49-F238E27FC236}">
                <a16:creationId xmlns:a16="http://schemas.microsoft.com/office/drawing/2014/main" id="{526F8FBA-A7A1-454E-919A-3E8FAB0A43C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67163" y="4798228"/>
            <a:ext cx="3544384" cy="488796"/>
          </a:xfrm>
          <a:prstGeom prst="bentConnector3">
            <a:avLst>
              <a:gd name="adj1" fmla="val 1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11856C3-A7EE-4A7C-AC21-4E6619931B63}"/>
              </a:ext>
            </a:extLst>
          </p:cNvPr>
          <p:cNvSpPr txBox="1"/>
          <p:nvPr/>
        </p:nvSpPr>
        <p:spPr>
          <a:xfrm>
            <a:off x="3568029" y="3657631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6B03BB8-9E60-4760-A49D-9BE743837FBE}"/>
              </a:ext>
            </a:extLst>
          </p:cNvPr>
          <p:cNvSpPr/>
          <p:nvPr/>
        </p:nvSpPr>
        <p:spPr>
          <a:xfrm>
            <a:off x="7211547" y="5001060"/>
            <a:ext cx="2293908" cy="5719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Adds case to </a:t>
            </a:r>
            <a:r>
              <a:rPr lang="en-SG" sz="1801" dirty="0" err="1"/>
              <a:t>FilteredCrimeCaseList</a:t>
            </a:r>
            <a:endParaRPr lang="en-SG" sz="1801" dirty="0"/>
          </a:p>
        </p:txBody>
      </p:sp>
      <p:cxnSp>
        <p:nvCxnSpPr>
          <p:cNvPr id="59" name="Elbow Connector 56">
            <a:extLst>
              <a:ext uri="{FF2B5EF4-FFF2-40B4-BE49-F238E27FC236}">
                <a16:creationId xmlns:a16="http://schemas.microsoft.com/office/drawing/2014/main" id="{78A6806E-D16C-4EDE-B70E-26179BD83D6F}"/>
              </a:ext>
            </a:extLst>
          </p:cNvPr>
          <p:cNvCxnSpPr/>
          <p:nvPr/>
        </p:nvCxnSpPr>
        <p:spPr>
          <a:xfrm flipV="1">
            <a:off x="9513683" y="5089505"/>
            <a:ext cx="328141" cy="1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D9827AA4-34B3-4EE7-AF0E-6EA51848187B}"/>
              </a:ext>
            </a:extLst>
          </p:cNvPr>
          <p:cNvSpPr/>
          <p:nvPr/>
        </p:nvSpPr>
        <p:spPr>
          <a:xfrm>
            <a:off x="9601441" y="460873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5B2AE92-5707-4985-8480-2A15D1848F2A}"/>
              </a:ext>
            </a:extLst>
          </p:cNvPr>
          <p:cNvCxnSpPr>
            <a:cxnSpLocks/>
          </p:cNvCxnSpPr>
          <p:nvPr/>
        </p:nvCxnSpPr>
        <p:spPr>
          <a:xfrm>
            <a:off x="10095014" y="4849122"/>
            <a:ext cx="70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9E95E3B-75D3-4443-9A8C-F6EE263211E5}"/>
              </a:ext>
            </a:extLst>
          </p:cNvPr>
          <p:cNvSpPr/>
          <p:nvPr/>
        </p:nvSpPr>
        <p:spPr>
          <a:xfrm>
            <a:off x="10799428" y="4367265"/>
            <a:ext cx="2413601" cy="9055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err="1"/>
              <a:t>CrimeCaseListPanel</a:t>
            </a:r>
            <a:r>
              <a:rPr lang="en-SG" sz="1801" dirty="0"/>
              <a:t> displays the cases in </a:t>
            </a:r>
            <a:r>
              <a:rPr lang="en-SG" sz="1801" dirty="0" err="1"/>
              <a:t>FIlteredCrimeCaseList</a:t>
            </a:r>
            <a:endParaRPr lang="en-SG" sz="1801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E073EA-2997-4D21-B13A-4959EA27B788}"/>
              </a:ext>
            </a:extLst>
          </p:cNvPr>
          <p:cNvCxnSpPr>
            <a:cxnSpLocks/>
          </p:cNvCxnSpPr>
          <p:nvPr/>
        </p:nvCxnSpPr>
        <p:spPr>
          <a:xfrm>
            <a:off x="12032848" y="5272766"/>
            <a:ext cx="0" cy="40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37BE0B4-C869-41AC-AC6C-49941A15AB57}"/>
              </a:ext>
            </a:extLst>
          </p:cNvPr>
          <p:cNvGrpSpPr/>
          <p:nvPr/>
        </p:nvGrpSpPr>
        <p:grpSpPr>
          <a:xfrm>
            <a:off x="11915013" y="5655056"/>
            <a:ext cx="235669" cy="235669"/>
            <a:chOff x="8040730" y="5082186"/>
            <a:chExt cx="235669" cy="23566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3CCFCBC-89A7-41D6-836E-CE9359FCF60B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C26602-227A-47D8-BFAC-1B072A0CB3B0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</p:spTree>
    <p:extLst>
      <p:ext uri="{BB962C8B-B14F-4D97-AF65-F5344CB8AC3E}">
        <p14:creationId xmlns:p14="http://schemas.microsoft.com/office/powerpoint/2010/main" val="175324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0F79B99-F480-4291-B27F-F610D6DC5671}"/>
              </a:ext>
            </a:extLst>
          </p:cNvPr>
          <p:cNvSpPr/>
          <p:nvPr/>
        </p:nvSpPr>
        <p:spPr>
          <a:xfrm>
            <a:off x="1369149" y="725323"/>
            <a:ext cx="235669" cy="2592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95F97F-0520-4BE0-8E67-9196F3E40B76}"/>
              </a:ext>
            </a:extLst>
          </p:cNvPr>
          <p:cNvCxnSpPr>
            <a:cxnSpLocks/>
          </p:cNvCxnSpPr>
          <p:nvPr/>
        </p:nvCxnSpPr>
        <p:spPr>
          <a:xfrm>
            <a:off x="1488970" y="973592"/>
            <a:ext cx="0" cy="38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456A0-C20B-4B82-9FA5-4BABDF55AEA5}"/>
              </a:ext>
            </a:extLst>
          </p:cNvPr>
          <p:cNvSpPr/>
          <p:nvPr/>
        </p:nvSpPr>
        <p:spPr>
          <a:xfrm>
            <a:off x="152660" y="1352713"/>
            <a:ext cx="2921914" cy="8292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</a:t>
            </a:r>
          </a:p>
          <a:p>
            <a:pPr algn="ctr"/>
            <a:r>
              <a:rPr lang="en-SG" sz="1801" dirty="0"/>
              <a:t>`</a:t>
            </a:r>
            <a:r>
              <a:rPr lang="en-SG" sz="1801" dirty="0" err="1"/>
              <a:t>findcasetags</a:t>
            </a:r>
            <a:r>
              <a:rPr lang="en-SG" sz="1801" dirty="0"/>
              <a:t> murder`</a:t>
            </a:r>
          </a:p>
          <a:p>
            <a:pPr algn="ctr"/>
            <a:r>
              <a:rPr lang="en-SG" sz="1801" dirty="0"/>
              <a:t>command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764CCD-9E68-4988-BD20-856AD432EE60}"/>
              </a:ext>
            </a:extLst>
          </p:cNvPr>
          <p:cNvCxnSpPr>
            <a:cxnSpLocks/>
          </p:cNvCxnSpPr>
          <p:nvPr/>
        </p:nvCxnSpPr>
        <p:spPr>
          <a:xfrm>
            <a:off x="1486983" y="2202955"/>
            <a:ext cx="0" cy="49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C7DDAC-64FA-404A-86EE-238D1F7C12EF}"/>
              </a:ext>
            </a:extLst>
          </p:cNvPr>
          <p:cNvSpPr/>
          <p:nvPr/>
        </p:nvSpPr>
        <p:spPr>
          <a:xfrm>
            <a:off x="308766" y="2699070"/>
            <a:ext cx="2413601" cy="9055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Forms a predicate with the keyword ‘murder’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F80A51-895D-4546-91F1-415F9B93A96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22367" y="4553437"/>
            <a:ext cx="70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E080DA-9E57-4A6C-96FD-E8B79CE0B125}"/>
              </a:ext>
            </a:extLst>
          </p:cNvPr>
          <p:cNvSpPr/>
          <p:nvPr/>
        </p:nvSpPr>
        <p:spPr>
          <a:xfrm>
            <a:off x="308766" y="4100686"/>
            <a:ext cx="2413601" cy="9055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Gets all the cases present in </a:t>
            </a:r>
            <a:r>
              <a:rPr lang="en-SG" sz="1801" dirty="0" err="1"/>
              <a:t>investigapptor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29B22E-729E-4CBC-8978-3A80D0738B7D}"/>
              </a:ext>
            </a:extLst>
          </p:cNvPr>
          <p:cNvCxnSpPr>
            <a:cxnSpLocks/>
          </p:cNvCxnSpPr>
          <p:nvPr/>
        </p:nvCxnSpPr>
        <p:spPr>
          <a:xfrm>
            <a:off x="1486983" y="3604571"/>
            <a:ext cx="0" cy="49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5257F50A-3E56-4247-9749-3E15D9557264}"/>
              </a:ext>
            </a:extLst>
          </p:cNvPr>
          <p:cNvSpPr/>
          <p:nvPr/>
        </p:nvSpPr>
        <p:spPr>
          <a:xfrm>
            <a:off x="3426781" y="4313054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cxnSp>
        <p:nvCxnSpPr>
          <p:cNvPr id="11" name="Elbow Connector 54">
            <a:extLst>
              <a:ext uri="{FF2B5EF4-FFF2-40B4-BE49-F238E27FC236}">
                <a16:creationId xmlns:a16="http://schemas.microsoft.com/office/drawing/2014/main" id="{9C5BE724-A425-4374-BB34-96E71501FE7D}"/>
              </a:ext>
            </a:extLst>
          </p:cNvPr>
          <p:cNvCxnSpPr>
            <a:cxnSpLocks/>
            <a:stCxn id="10" idx="0"/>
            <a:endCxn id="17" idx="0"/>
          </p:cNvCxnSpPr>
          <p:nvPr/>
        </p:nvCxnSpPr>
        <p:spPr>
          <a:xfrm rot="16200000" flipH="1">
            <a:off x="6606651" y="1373566"/>
            <a:ext cx="295685" cy="6174660"/>
          </a:xfrm>
          <a:prstGeom prst="bentConnector3">
            <a:avLst>
              <a:gd name="adj1" fmla="val -773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6907C2-D1EC-4D40-9CDC-3B5009DC6CCE}"/>
              </a:ext>
            </a:extLst>
          </p:cNvPr>
          <p:cNvSpPr txBox="1"/>
          <p:nvPr/>
        </p:nvSpPr>
        <p:spPr>
          <a:xfrm>
            <a:off x="3177278" y="5285596"/>
            <a:ext cx="40342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[case’s tag matches keyword `murder`]</a:t>
            </a:r>
          </a:p>
        </p:txBody>
      </p:sp>
      <p:cxnSp>
        <p:nvCxnSpPr>
          <p:cNvPr id="13" name="Elbow Connector 23">
            <a:extLst>
              <a:ext uri="{FF2B5EF4-FFF2-40B4-BE49-F238E27FC236}">
                <a16:creationId xmlns:a16="http://schemas.microsoft.com/office/drawing/2014/main" id="{E44510D2-9197-431F-B38B-B1D47EC877D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667163" y="4798228"/>
            <a:ext cx="3544384" cy="488796"/>
          </a:xfrm>
          <a:prstGeom prst="bentConnector3">
            <a:avLst>
              <a:gd name="adj1" fmla="val 1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3F0524-F76D-4EF9-A6DC-8FB512A52FAC}"/>
              </a:ext>
            </a:extLst>
          </p:cNvPr>
          <p:cNvSpPr txBox="1"/>
          <p:nvPr/>
        </p:nvSpPr>
        <p:spPr>
          <a:xfrm>
            <a:off x="3568029" y="3657631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07C46B-3E5C-477E-ADFF-BCDD6763D953}"/>
              </a:ext>
            </a:extLst>
          </p:cNvPr>
          <p:cNvSpPr/>
          <p:nvPr/>
        </p:nvSpPr>
        <p:spPr>
          <a:xfrm>
            <a:off x="7211547" y="5001060"/>
            <a:ext cx="2293908" cy="5719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Adds case to </a:t>
            </a:r>
            <a:r>
              <a:rPr lang="en-SG" sz="1801" dirty="0" err="1"/>
              <a:t>FilteredCrimeCaseList</a:t>
            </a:r>
            <a:endParaRPr lang="en-SG" sz="1801" dirty="0"/>
          </a:p>
        </p:txBody>
      </p:sp>
      <p:cxnSp>
        <p:nvCxnSpPr>
          <p:cNvPr id="16" name="Elbow Connector 56">
            <a:extLst>
              <a:ext uri="{FF2B5EF4-FFF2-40B4-BE49-F238E27FC236}">
                <a16:creationId xmlns:a16="http://schemas.microsoft.com/office/drawing/2014/main" id="{DA955328-3CC3-4029-8D72-53916A9EF651}"/>
              </a:ext>
            </a:extLst>
          </p:cNvPr>
          <p:cNvCxnSpPr/>
          <p:nvPr/>
        </p:nvCxnSpPr>
        <p:spPr>
          <a:xfrm flipV="1">
            <a:off x="9513683" y="5089505"/>
            <a:ext cx="328141" cy="1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AA7A8921-30C1-41C4-B6F8-A88825B8B8DD}"/>
              </a:ext>
            </a:extLst>
          </p:cNvPr>
          <p:cNvSpPr/>
          <p:nvPr/>
        </p:nvSpPr>
        <p:spPr>
          <a:xfrm>
            <a:off x="9601441" y="460873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6D7FCB-54D8-4509-B464-15F18B7EE87D}"/>
              </a:ext>
            </a:extLst>
          </p:cNvPr>
          <p:cNvCxnSpPr>
            <a:cxnSpLocks/>
          </p:cNvCxnSpPr>
          <p:nvPr/>
        </p:nvCxnSpPr>
        <p:spPr>
          <a:xfrm>
            <a:off x="10095014" y="4849122"/>
            <a:ext cx="70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70B14A-B79C-4A4D-8675-74ADB7F3906D}"/>
              </a:ext>
            </a:extLst>
          </p:cNvPr>
          <p:cNvSpPr/>
          <p:nvPr/>
        </p:nvSpPr>
        <p:spPr>
          <a:xfrm>
            <a:off x="10799428" y="4367265"/>
            <a:ext cx="2413601" cy="9055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err="1"/>
              <a:t>CrimeCaseListPanel</a:t>
            </a:r>
            <a:r>
              <a:rPr lang="en-SG" sz="1801" dirty="0"/>
              <a:t> displays the cases in </a:t>
            </a:r>
            <a:r>
              <a:rPr lang="en-SG" sz="1801" dirty="0" err="1"/>
              <a:t>FIlteredCrimeCaseList</a:t>
            </a:r>
            <a:endParaRPr lang="en-SG" sz="180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85880F-E5AC-44EE-813E-5766EEA24CD4}"/>
              </a:ext>
            </a:extLst>
          </p:cNvPr>
          <p:cNvCxnSpPr>
            <a:cxnSpLocks/>
          </p:cNvCxnSpPr>
          <p:nvPr/>
        </p:nvCxnSpPr>
        <p:spPr>
          <a:xfrm>
            <a:off x="12032848" y="5272766"/>
            <a:ext cx="0" cy="40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1971A-6F2E-45C8-9AB5-B20F915473EE}"/>
              </a:ext>
            </a:extLst>
          </p:cNvPr>
          <p:cNvGrpSpPr/>
          <p:nvPr/>
        </p:nvGrpSpPr>
        <p:grpSpPr>
          <a:xfrm>
            <a:off x="11915013" y="5655056"/>
            <a:ext cx="235669" cy="235669"/>
            <a:chOff x="8040730" y="5082186"/>
            <a:chExt cx="235669" cy="23566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B88F63-0A96-4B3C-8A8B-2F447E9040CE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78A2A9E-5EAD-4104-A423-46D0EF532764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</p:spTree>
    <p:extLst>
      <p:ext uri="{BB962C8B-B14F-4D97-AF65-F5344CB8AC3E}">
        <p14:creationId xmlns:p14="http://schemas.microsoft.com/office/powerpoint/2010/main" val="12954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114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Poh Kai Jun</cp:lastModifiedBy>
  <cp:revision>11</cp:revision>
  <dcterms:created xsi:type="dcterms:W3CDTF">2017-07-28T00:49:09Z</dcterms:created>
  <dcterms:modified xsi:type="dcterms:W3CDTF">2018-04-14T15:22:00Z</dcterms:modified>
</cp:coreProperties>
</file>