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howGuides="1">
      <p:cViewPr varScale="1">
        <p:scale>
          <a:sx n="115" d="100"/>
          <a:sy n="115" d="100"/>
        </p:scale>
        <p:origin x="36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8017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49337" y="988209"/>
            <a:ext cx="7474" cy="358379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80610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260815" y="607926"/>
            <a:ext cx="136162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990143" y="988209"/>
            <a:ext cx="20890" cy="34313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26549" y="14621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164165" y="5965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664446" y="954686"/>
            <a:ext cx="5362" cy="3464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10725" y="1549764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6638" y="1400830"/>
            <a:ext cx="689992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560" y="1480512"/>
            <a:ext cx="80163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err="1"/>
              <a:t>l</a:t>
            </a:r>
            <a:r>
              <a:rPr lang="en-US" sz="1050" dirty="0" err="1" smtClean="0"/>
              <a:t>inkedin_login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309210" y="1295400"/>
            <a:ext cx="16422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</a:t>
            </a:r>
            <a:r>
              <a:rPr lang="en-US" sz="900" dirty="0" smtClean="0">
                <a:solidFill>
                  <a:srgbClr val="0070C0"/>
                </a:solidFill>
              </a:rPr>
              <a:t>ost(“</a:t>
            </a:r>
            <a:r>
              <a:rPr lang="en-US" sz="900" dirty="0" err="1" smtClean="0">
                <a:solidFill>
                  <a:srgbClr val="0070C0"/>
                </a:solidFill>
              </a:rPr>
              <a:t>showBrowserRequestEvent</a:t>
            </a:r>
            <a:r>
              <a:rPr lang="en-US" sz="900" dirty="0" smtClean="0">
                <a:solidFill>
                  <a:srgbClr val="0070C0"/>
                </a:solidFill>
              </a:rPr>
              <a:t>”)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01716" y="1627751"/>
            <a:ext cx="1518371" cy="259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4924" y="1474810"/>
            <a:ext cx="15548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7030A0"/>
                </a:solidFill>
              </a:rPr>
              <a:t>handleShowBrowserRequestEvent</a:t>
            </a:r>
            <a:r>
              <a:rPr lang="en-US" sz="800" dirty="0" smtClean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14924" y="1961202"/>
            <a:ext cx="1505163" cy="504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68451" y="2137989"/>
            <a:ext cx="16731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6202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856611" y="59205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:LinkedIn API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542411" y="927903"/>
            <a:ext cx="15619" cy="349169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470562" y="2442245"/>
            <a:ext cx="145103" cy="2994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endCxn id="41" idx="2"/>
          </p:cNvCxnSpPr>
          <p:nvPr/>
        </p:nvCxnSpPr>
        <p:spPr>
          <a:xfrm flipV="1">
            <a:off x="4707869" y="2741660"/>
            <a:ext cx="1835245" cy="485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748904" y="58895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8277266" y="901843"/>
            <a:ext cx="18455" cy="36701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36498" y="3901272"/>
            <a:ext cx="3587853" cy="2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9030" y="1099672"/>
            <a:ext cx="5388" cy="30151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>
            <a:endCxn id="18" idx="0"/>
          </p:cNvCxnSpPr>
          <p:nvPr/>
        </p:nvCxnSpPr>
        <p:spPr>
          <a:xfrm flipV="1">
            <a:off x="1268451" y="1462198"/>
            <a:ext cx="1730106" cy="1831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07869" y="1688965"/>
            <a:ext cx="112470" cy="2009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 rot="2600998" flipV="1">
            <a:off x="4841620" y="1633747"/>
            <a:ext cx="175670" cy="80282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/>
          <p:cNvSpPr txBox="1"/>
          <p:nvPr/>
        </p:nvSpPr>
        <p:spPr>
          <a:xfrm>
            <a:off x="4874105" y="1438192"/>
            <a:ext cx="9231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7030A0"/>
                </a:solidFill>
              </a:rPr>
              <a:t>getLinkedInSecret</a:t>
            </a:r>
            <a:r>
              <a:rPr lang="en-US" sz="800" dirty="0" smtClean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62157" y="2497883"/>
            <a:ext cx="6108405" cy="7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6638" y="2601437"/>
            <a:ext cx="80163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/>
              <a:t>Authenticates </a:t>
            </a:r>
            <a:r>
              <a:rPr lang="en-US" sz="1050" dirty="0" err="1" smtClean="0"/>
              <a:t>CRMBook</a:t>
            </a:r>
            <a:endParaRPr lang="en-US" sz="1050" dirty="0"/>
          </a:p>
        </p:txBody>
      </p:sp>
      <p:sp>
        <p:nvSpPr>
          <p:cNvPr id="91" name="TextBox 90"/>
          <p:cNvSpPr txBox="1"/>
          <p:nvPr/>
        </p:nvSpPr>
        <p:spPr>
          <a:xfrm>
            <a:off x="4919792" y="2560942"/>
            <a:ext cx="13468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Send authorization code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05869" y="2649076"/>
            <a:ext cx="199559" cy="13895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/>
          <p:cNvCxnSpPr>
            <a:endCxn id="126" idx="1"/>
          </p:cNvCxnSpPr>
          <p:nvPr/>
        </p:nvCxnSpPr>
        <p:spPr>
          <a:xfrm>
            <a:off x="4664446" y="3381847"/>
            <a:ext cx="1796847" cy="233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277266" y="3598791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 flipH="1">
            <a:off x="8369121" y="3539928"/>
            <a:ext cx="217349" cy="270072"/>
            <a:chOff x="1028134" y="5612032"/>
            <a:chExt cx="217349" cy="270072"/>
          </a:xfrm>
        </p:grpSpPr>
        <p:sp>
          <p:nvSpPr>
            <p:cNvPr id="104" name="Freeform 103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656232" y="3379113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088938" y="3034161"/>
            <a:ext cx="1416932" cy="886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915038" y="2984097"/>
            <a:ext cx="150799" cy="421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69308" y="2787940"/>
            <a:ext cx="12407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Post(“</a:t>
            </a:r>
            <a:r>
              <a:rPr lang="en-US" sz="800" dirty="0" err="1" smtClean="0">
                <a:solidFill>
                  <a:srgbClr val="7030A0"/>
                </a:solidFill>
              </a:rPr>
              <a:t>HideBrowserRequest</a:t>
            </a:r>
            <a:r>
              <a:rPr lang="en-US" sz="800" dirty="0" smtClean="0">
                <a:solidFill>
                  <a:srgbClr val="7030A0"/>
                </a:solidFill>
              </a:rPr>
              <a:t/>
            </a:r>
            <a:br>
              <a:rPr lang="en-US" sz="800" dirty="0" smtClean="0">
                <a:solidFill>
                  <a:srgbClr val="7030A0"/>
                </a:solidFill>
              </a:rPr>
            </a:br>
            <a:r>
              <a:rPr lang="en-US" sz="800" dirty="0" smtClean="0">
                <a:solidFill>
                  <a:srgbClr val="7030A0"/>
                </a:solidFill>
              </a:rPr>
              <a:t>Event”)</a:t>
            </a:r>
          </a:p>
        </p:txBody>
      </p:sp>
      <p:cxnSp>
        <p:nvCxnSpPr>
          <p:cNvPr id="115" name="Straight Arrow Connector 114"/>
          <p:cNvCxnSpPr>
            <a:stCxn id="112" idx="1"/>
          </p:cNvCxnSpPr>
          <p:nvPr/>
        </p:nvCxnSpPr>
        <p:spPr>
          <a:xfrm flipH="1">
            <a:off x="1189433" y="3194604"/>
            <a:ext cx="1725605" cy="77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055405" y="3070243"/>
            <a:ext cx="163680" cy="5196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71651" y="3012012"/>
            <a:ext cx="16422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HandlehideBrowserRequestEvent</a:t>
            </a:r>
            <a:r>
              <a:rPr lang="en-US" sz="900" dirty="0" smtClean="0">
                <a:solidFill>
                  <a:srgbClr val="0070C0"/>
                </a:solidFill>
              </a:rPr>
              <a:t>()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670919" y="3067705"/>
            <a:ext cx="112470" cy="2009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 rot="2600998" flipV="1">
            <a:off x="4883714" y="3010754"/>
            <a:ext cx="175670" cy="80282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TextBox 122"/>
          <p:cNvSpPr txBox="1"/>
          <p:nvPr/>
        </p:nvSpPr>
        <p:spPr>
          <a:xfrm>
            <a:off x="5071886" y="2895548"/>
            <a:ext cx="9231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7030A0"/>
                </a:solidFill>
              </a:rPr>
              <a:t>getLinkedInSecret</a:t>
            </a:r>
            <a:r>
              <a:rPr lang="en-US" sz="800" dirty="0" smtClean="0">
                <a:solidFill>
                  <a:srgbClr val="7030A0"/>
                </a:solidFill>
              </a:rPr>
              <a:t>() from </a:t>
            </a:r>
            <a:r>
              <a:rPr lang="en-US" sz="800" dirty="0" err="1" smtClean="0">
                <a:solidFill>
                  <a:srgbClr val="7030A0"/>
                </a:solidFill>
              </a:rPr>
              <a:t>decrypter</a:t>
            </a:r>
            <a:endParaRPr lang="en-US" sz="800" dirty="0" smtClean="0">
              <a:solidFill>
                <a:srgbClr val="7030A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461293" y="3255478"/>
            <a:ext cx="145103" cy="2994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29220" y="3215019"/>
            <a:ext cx="155488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 smtClean="0">
                <a:solidFill>
                  <a:srgbClr val="7030A0"/>
                </a:solidFill>
              </a:rPr>
              <a:t>getAccessToken</a:t>
            </a:r>
            <a:r>
              <a:rPr lang="en-US" sz="800" dirty="0" smtClean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658800" y="3530641"/>
            <a:ext cx="1835245" cy="485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04650" y="3405264"/>
            <a:ext cx="13468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>
                <a:solidFill>
                  <a:schemeClr val="accent5">
                    <a:lumMod val="75000"/>
                  </a:schemeClr>
                </a:solidFill>
              </a:rPr>
              <a:t>Send access token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4694788" y="3687269"/>
            <a:ext cx="3619389" cy="558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412845" y="3733453"/>
            <a:ext cx="15548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Save Access Token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314394" y="4038600"/>
            <a:ext cx="41812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78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Ten Chee Onn David Jonathan</cp:lastModifiedBy>
  <cp:revision>61</cp:revision>
  <dcterms:created xsi:type="dcterms:W3CDTF">2016-07-22T14:33:02Z</dcterms:created>
  <dcterms:modified xsi:type="dcterms:W3CDTF">2018-03-30T19:09:18Z</dcterms:modified>
</cp:coreProperties>
</file>