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howGuides="1">
      <p:cViewPr>
        <p:scale>
          <a:sx n="123" d="100"/>
          <a:sy n="123" d="100"/>
        </p:scale>
        <p:origin x="96" y="-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457200"/>
            <a:ext cx="8847118" cy="5257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65133" y="78224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92947" y="1145916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46790" y="1496609"/>
            <a:ext cx="143441" cy="36849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19176" y="661321"/>
            <a:ext cx="17444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s:Share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to LinkedIn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32575" y="1145916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07917" y="1604109"/>
            <a:ext cx="211393" cy="3579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934200" y="1152699"/>
            <a:ext cx="0" cy="34746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858000" y="225052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01088" y="150029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00" y="1228899"/>
            <a:ext cx="19468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linkedin_share</a:t>
            </a:r>
            <a:r>
              <a:rPr lang="en-US" sz="1200" dirty="0" smtClean="0">
                <a:solidFill>
                  <a:srgbClr val="0070C0"/>
                </a:solidFill>
              </a:rPr>
              <a:t>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21" idx="0"/>
          </p:cNvCxnSpPr>
          <p:nvPr/>
        </p:nvCxnSpPr>
        <p:spPr>
          <a:xfrm flipV="1">
            <a:off x="4937680" y="2250520"/>
            <a:ext cx="1996520" cy="78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2"/>
          </p:cNvCxnSpPr>
          <p:nvPr/>
        </p:nvCxnSpPr>
        <p:spPr>
          <a:xfrm flipV="1">
            <a:off x="4871108" y="2526523"/>
            <a:ext cx="2063092" cy="233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62987" y="5181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91878" y="1322219"/>
            <a:ext cx="24893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 smtClean="0"/>
              <a:t>(“</a:t>
            </a:r>
            <a:r>
              <a:rPr lang="en-US" sz="1200" dirty="0" err="1" smtClean="0"/>
              <a:t>linkedin_share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327258" y="49365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320788" y="68437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90233" y="1602217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21164" y="2006216"/>
            <a:ext cx="9075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getConfig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24410" y="230043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Rectangle 62"/>
          <p:cNvSpPr/>
          <p:nvPr/>
        </p:nvSpPr>
        <p:spPr>
          <a:xfrm>
            <a:off x="7696201" y="684378"/>
            <a:ext cx="126905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l:LinkedInApi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8382000" y="1129005"/>
            <a:ext cx="0" cy="34746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Curved Left Arrow 26"/>
          <p:cNvSpPr/>
          <p:nvPr/>
        </p:nvSpPr>
        <p:spPr>
          <a:xfrm>
            <a:off x="4871048" y="2742412"/>
            <a:ext cx="446103" cy="543861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8889" y="2850421"/>
            <a:ext cx="12605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getJSONObject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2" name="Curved Left Arrow 61"/>
          <p:cNvSpPr/>
          <p:nvPr/>
        </p:nvSpPr>
        <p:spPr>
          <a:xfrm>
            <a:off x="4880274" y="3382999"/>
            <a:ext cx="446103" cy="543861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52229" y="3535609"/>
            <a:ext cx="15017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createHttpObjects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3964" y="4154006"/>
            <a:ext cx="3469377" cy="45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69057" y="3896010"/>
            <a:ext cx="14957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/>
              <a:t>postToLinkedin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820052" y="4450104"/>
            <a:ext cx="3536035" cy="5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22763" y="417823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23341" y="4117678"/>
            <a:ext cx="181795" cy="409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Curved Left Arrow 72"/>
          <p:cNvSpPr/>
          <p:nvPr/>
        </p:nvSpPr>
        <p:spPr>
          <a:xfrm>
            <a:off x="4865266" y="4561539"/>
            <a:ext cx="446103" cy="543861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33332" y="4656987"/>
            <a:ext cx="12605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parseResponse</a:t>
            </a:r>
            <a:endParaRPr lang="en-US" sz="1200" dirty="0" smtClean="0"/>
          </a:p>
          <a:p>
            <a:r>
              <a:rPr lang="en-US" sz="1200" dirty="0" err="1" smtClean="0"/>
              <a:t>FromLinkedIn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2373339" y="5092367"/>
            <a:ext cx="2435233" cy="130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56585" y="4813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316667" y="1875719"/>
            <a:ext cx="2357305" cy="116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54787" y="163755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619524" y="2139830"/>
            <a:ext cx="245742" cy="30417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423080" y="2190882"/>
            <a:ext cx="2212212" cy="189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29000" y="2025134"/>
            <a:ext cx="9075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execute()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Ten Chee Onn David Jonathan</cp:lastModifiedBy>
  <cp:revision>78</cp:revision>
  <dcterms:created xsi:type="dcterms:W3CDTF">2016-07-22T14:33:02Z</dcterms:created>
  <dcterms:modified xsi:type="dcterms:W3CDTF">2018-04-15T10:08:57Z</dcterms:modified>
</cp:coreProperties>
</file>