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howGuides="1">
      <p:cViewPr>
        <p:scale>
          <a:sx n="123" d="100"/>
          <a:sy n="123" d="100"/>
        </p:scale>
        <p:origin x="728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57200" y="457200"/>
            <a:ext cx="11125200" cy="5181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447800" y="78224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288513" y="1145916"/>
            <a:ext cx="4434" cy="3197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169199" y="1736016"/>
            <a:ext cx="204139" cy="38265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657600" y="661321"/>
            <a:ext cx="17165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s:select</a:t>
            </a:r>
            <a:r>
              <a:rPr lang="en-US" sz="1600" dirty="0" smtClean="0">
                <a:solidFill>
                  <a:schemeClr val="bg1"/>
                </a:solidFill>
              </a:rPr>
              <a:t>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467875" y="114591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336596" y="1828799"/>
            <a:ext cx="259100" cy="4263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903414" y="1152699"/>
            <a:ext cx="30787" cy="35717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01088" y="17526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00" y="1491734"/>
            <a:ext cx="19468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(“select [index]”)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90600" y="5486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5000" y="1583323"/>
            <a:ext cx="24893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 smtClean="0"/>
              <a:t>(“select [index]”)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254871" y="52578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9" name="Rectangle 62"/>
          <p:cNvSpPr/>
          <p:nvPr/>
        </p:nvSpPr>
        <p:spPr>
          <a:xfrm>
            <a:off x="8513011" y="681462"/>
            <a:ext cx="139298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0233" y="1828799"/>
            <a:ext cx="19463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68670" y="517051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8" name="Rectangle 62"/>
          <p:cNvSpPr/>
          <p:nvPr/>
        </p:nvSpPr>
        <p:spPr>
          <a:xfrm>
            <a:off x="5969879" y="675316"/>
            <a:ext cx="21570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personlistPanel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9059827" y="1066363"/>
            <a:ext cx="1" cy="28828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947295" y="3631287"/>
            <a:ext cx="162693" cy="1626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TextBox 54"/>
          <p:cNvSpPr txBox="1"/>
          <p:nvPr/>
        </p:nvSpPr>
        <p:spPr>
          <a:xfrm>
            <a:off x="2751473" y="1841956"/>
            <a:ext cx="11437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373339" y="2057400"/>
            <a:ext cx="1963257" cy="1315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288513" y="2590800"/>
            <a:ext cx="2048083" cy="58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9599" y="2362200"/>
            <a:ext cx="2980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Execute()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6797484" y="2628900"/>
            <a:ext cx="208009" cy="26289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95696" y="5257800"/>
            <a:ext cx="22623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02965" y="2425338"/>
            <a:ext cx="259100" cy="29848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515850" y="2743200"/>
            <a:ext cx="2301430" cy="106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rved Left Arrow 47"/>
          <p:cNvSpPr/>
          <p:nvPr/>
        </p:nvSpPr>
        <p:spPr>
          <a:xfrm>
            <a:off x="7001149" y="2781077"/>
            <a:ext cx="446103" cy="343123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91400" y="2819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scrollTo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8199" y="2514600"/>
            <a:ext cx="18928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JumpToListRequest</a:t>
            </a:r>
            <a:r>
              <a:rPr lang="en-US" dirty="0" err="1" smtClean="0"/>
              <a:t>Event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22764" y="3200400"/>
            <a:ext cx="17926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PersonPanelSelectionChangedEvent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01149" y="3733800"/>
            <a:ext cx="19142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2"/>
          <p:cNvSpPr/>
          <p:nvPr/>
        </p:nvSpPr>
        <p:spPr>
          <a:xfrm>
            <a:off x="10048634" y="691161"/>
            <a:ext cx="139298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10722562" y="1177237"/>
            <a:ext cx="1" cy="28828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10616232" y="3730883"/>
            <a:ext cx="151305" cy="3537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9144000" y="3768436"/>
            <a:ext cx="1472232" cy="415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04646" y="3573774"/>
            <a:ext cx="17926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getConfig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144000" y="4000500"/>
            <a:ext cx="1388918" cy="3810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rved Left Arrow 68"/>
          <p:cNvSpPr/>
          <p:nvPr/>
        </p:nvSpPr>
        <p:spPr>
          <a:xfrm>
            <a:off x="9146037" y="4222396"/>
            <a:ext cx="446103" cy="343123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urved Left Arrow 69"/>
          <p:cNvSpPr/>
          <p:nvPr/>
        </p:nvSpPr>
        <p:spPr>
          <a:xfrm>
            <a:off x="9166246" y="4677529"/>
            <a:ext cx="446103" cy="343123"/>
          </a:xfrm>
          <a:prstGeom prst="curvedLeftArrow">
            <a:avLst>
              <a:gd name="adj1" fmla="val 25000"/>
              <a:gd name="adj2" fmla="val 41373"/>
              <a:gd name="adj3" fmla="val 30682"/>
            </a:avLst>
          </a:prstGeom>
          <a:ln w="6350" cap="sq" cmpd="thickThin">
            <a:beve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372600" y="4239952"/>
            <a:ext cx="14075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generateURL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20200" y="4723932"/>
            <a:ext cx="14075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loadPage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001149" y="5181600"/>
            <a:ext cx="194614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373338" y="5410200"/>
            <a:ext cx="19465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Ten Chee Onn David Jonathan</cp:lastModifiedBy>
  <cp:revision>84</cp:revision>
  <dcterms:created xsi:type="dcterms:W3CDTF">2016-07-22T14:33:02Z</dcterms:created>
  <dcterms:modified xsi:type="dcterms:W3CDTF">2018-04-15T10:33:10Z</dcterms:modified>
</cp:coreProperties>
</file>