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howGuides="1">
      <p:cViewPr>
        <p:scale>
          <a:sx n="123" d="100"/>
          <a:sy n="123" d="100"/>
        </p:scale>
        <p:origin x="1320" y="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457200"/>
            <a:ext cx="9601200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565133" y="78224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2288513" y="1145916"/>
            <a:ext cx="4434" cy="31974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24189" y="1736017"/>
            <a:ext cx="149149" cy="23025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706561" y="661321"/>
            <a:ext cx="215702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:Google Set Location 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732575" y="1145916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01296" y="1828799"/>
            <a:ext cx="228598" cy="685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884229" y="1152699"/>
            <a:ext cx="49971" cy="28859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858000" y="1905000"/>
            <a:ext cx="151509" cy="2725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01088" y="175260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00" y="1228899"/>
            <a:ext cx="19468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err="1" smtClean="0">
                <a:solidFill>
                  <a:srgbClr val="0070C0"/>
                </a:solidFill>
              </a:rPr>
              <a:t>set_office_address</a:t>
            </a:r>
            <a:r>
              <a:rPr lang="en-US" sz="1200" dirty="0" smtClean="0">
                <a:solidFill>
                  <a:srgbClr val="0070C0"/>
                </a:solidFill>
              </a:rPr>
              <a:t> a/[Address]”)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21" idx="0"/>
          </p:cNvCxnSpPr>
          <p:nvPr/>
        </p:nvCxnSpPr>
        <p:spPr>
          <a:xfrm>
            <a:off x="4842211" y="1905000"/>
            <a:ext cx="209154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62987" y="3962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133600" y="1414046"/>
            <a:ext cx="248934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 smtClean="0"/>
              <a:t>(“</a:t>
            </a:r>
            <a:r>
              <a:rPr lang="en-US" sz="1100" dirty="0" err="1"/>
              <a:t>set_office_address</a:t>
            </a:r>
            <a:r>
              <a:rPr lang="en-US" sz="1100" dirty="0"/>
              <a:t> </a:t>
            </a:r>
            <a:r>
              <a:rPr lang="en-US" sz="1100" dirty="0" smtClean="0"/>
              <a:t>/a[Address]”)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327258" y="37338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9" name="Rectangle 62"/>
          <p:cNvSpPr/>
          <p:nvPr/>
        </p:nvSpPr>
        <p:spPr>
          <a:xfrm>
            <a:off x="8513011" y="68146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c:Config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390233" y="18287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29895" y="1524000"/>
            <a:ext cx="2054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GoogleSetLocationCommand</a:t>
            </a:r>
            <a:r>
              <a:rPr lang="en-US" sz="1200" dirty="0" smtClean="0"/>
              <a:t>(Address)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141913" y="2832555"/>
            <a:ext cx="16556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setUserLocation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868788" y="2133600"/>
            <a:ext cx="198921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38600" y="35945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8" name="Rectangle 62"/>
          <p:cNvSpPr/>
          <p:nvPr/>
        </p:nvSpPr>
        <p:spPr>
          <a:xfrm>
            <a:off x="5969879" y="675316"/>
            <a:ext cx="215702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g</a:t>
            </a:r>
            <a:r>
              <a:rPr lang="en-US" sz="1600" dirty="0" err="1" smtClean="0">
                <a:solidFill>
                  <a:schemeClr val="bg1"/>
                </a:solidFill>
              </a:rPr>
              <a:t>:Google</a:t>
            </a:r>
            <a:r>
              <a:rPr lang="en-US" sz="1600" dirty="0" smtClean="0">
                <a:solidFill>
                  <a:schemeClr val="bg1"/>
                </a:solidFill>
              </a:rPr>
              <a:t> Set Location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 flipH="1">
            <a:off x="9059827" y="1066363"/>
            <a:ext cx="1" cy="28828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967839" y="3046757"/>
            <a:ext cx="20166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984519" y="3017221"/>
            <a:ext cx="151305" cy="6154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967838" y="3276600"/>
            <a:ext cx="20919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62800" y="3091934"/>
            <a:ext cx="16556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saveConfig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009510" y="3518355"/>
            <a:ext cx="2012663" cy="1122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51473" y="2133600"/>
            <a:ext cx="11437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373339" y="2362200"/>
            <a:ext cx="224960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2288513" y="2889768"/>
            <a:ext cx="4544347" cy="175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91799" y="2667001"/>
            <a:ext cx="29804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Execute()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6832860" y="2835534"/>
            <a:ext cx="172633" cy="9744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390233" y="3810000"/>
            <a:ext cx="446776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37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Ten Chee Onn David Jonathan</cp:lastModifiedBy>
  <cp:revision>82</cp:revision>
  <dcterms:created xsi:type="dcterms:W3CDTF">2016-07-22T14:33:02Z</dcterms:created>
  <dcterms:modified xsi:type="dcterms:W3CDTF">2018-04-15T10:10:53Z</dcterms:modified>
</cp:coreProperties>
</file>