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7030A0"/>
    <a:srgbClr val="8752B1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624" y="-7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6269"/>
            <a:ext cx="62715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283938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54963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54215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63324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00748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272100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2721001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292079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30836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47646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389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2" name="Rectangle 8"/>
          <p:cNvSpPr/>
          <p:nvPr/>
        </p:nvSpPr>
        <p:spPr>
          <a:xfrm>
            <a:off x="1163980" y="4195669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0"/>
          </p:cNvCxnSpPr>
          <p:nvPr/>
        </p:nvCxnSpPr>
        <p:spPr>
          <a:xfrm rot="16200000" flipH="1">
            <a:off x="1133540" y="3631829"/>
            <a:ext cx="933320" cy="19436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2687923" y="22451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0669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692E82-8CE1-499F-BF5A-E4A2269FBD9A}"/>
              </a:ext>
            </a:extLst>
          </p:cNvPr>
          <p:cNvCxnSpPr>
            <a:cxnSpLocks/>
            <a:stCxn id="55" idx="3"/>
          </p:cNvCxnSpPr>
          <p:nvPr/>
        </p:nvCxnSpPr>
        <p:spPr>
          <a:xfrm rot="16200000" flipH="1">
            <a:off x="2505729" y="3266140"/>
            <a:ext cx="69856" cy="60262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51806C87-34DB-43B2-89DC-CD7B7908C462}"/>
              </a:ext>
            </a:extLst>
          </p:cNvPr>
          <p:cNvSpPr/>
          <p:nvPr/>
        </p:nvSpPr>
        <p:spPr>
          <a:xfrm rot="5347015">
            <a:off x="2119502" y="332782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5B7B8738-54C3-437C-A266-D7F0F2B56C2D}"/>
              </a:ext>
            </a:extLst>
          </p:cNvPr>
          <p:cNvSpPr/>
          <p:nvPr/>
        </p:nvSpPr>
        <p:spPr>
          <a:xfrm>
            <a:off x="2877823" y="3448161"/>
            <a:ext cx="120046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CalendarManager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0" name="Isosceles Triangle 102">
            <a:extLst>
              <a:ext uri="{FF2B5EF4-FFF2-40B4-BE49-F238E27FC236}">
                <a16:creationId xmlns:a16="http://schemas.microsoft.com/office/drawing/2014/main" id="{1F8B890D-82B6-4D52-9B34-41D1F8BB918B}"/>
              </a:ext>
            </a:extLst>
          </p:cNvPr>
          <p:cNvSpPr/>
          <p:nvPr/>
        </p:nvSpPr>
        <p:spPr>
          <a:xfrm flipV="1">
            <a:off x="3339591" y="4094120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54C449F4-C16F-4368-BA8E-EEB91A770531}"/>
              </a:ext>
            </a:extLst>
          </p:cNvPr>
          <p:cNvSpPr/>
          <p:nvPr/>
        </p:nvSpPr>
        <p:spPr>
          <a:xfrm>
            <a:off x="2536679" y="4280930"/>
            <a:ext cx="183500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ReadOnlyCalendarManager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42CEEC-5D9B-41BB-AC92-CE6CEB55CD67}"/>
              </a:ext>
            </a:extLst>
          </p:cNvPr>
          <p:cNvSpPr txBox="1"/>
          <p:nvPr/>
        </p:nvSpPr>
        <p:spPr>
          <a:xfrm>
            <a:off x="2654702" y="33959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44" name="Elbow Connector 63">
            <a:extLst>
              <a:ext uri="{FF2B5EF4-FFF2-40B4-BE49-F238E27FC236}">
                <a16:creationId xmlns:a16="http://schemas.microsoft.com/office/drawing/2014/main" id="{063C24AD-96FD-416A-B191-1BD732C663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27623" y="3947207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Flowchart: Decision 96">
            <a:extLst>
              <a:ext uri="{FF2B5EF4-FFF2-40B4-BE49-F238E27FC236}">
                <a16:creationId xmlns:a16="http://schemas.microsoft.com/office/drawing/2014/main" id="{5ABE09C7-F1BF-4C82-B130-7189F706E71E}"/>
              </a:ext>
            </a:extLst>
          </p:cNvPr>
          <p:cNvSpPr/>
          <p:nvPr/>
        </p:nvSpPr>
        <p:spPr>
          <a:xfrm>
            <a:off x="4087257" y="353322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9" name="Elbow Connector 58">
            <a:extLst>
              <a:ext uri="{FF2B5EF4-FFF2-40B4-BE49-F238E27FC236}">
                <a16:creationId xmlns:a16="http://schemas.microsoft.com/office/drawing/2014/main" id="{DE4D8844-74D5-421C-83F7-64587AAB178F}"/>
              </a:ext>
            </a:extLst>
          </p:cNvPr>
          <p:cNvCxnSpPr>
            <a:cxnSpLocks/>
          </p:cNvCxnSpPr>
          <p:nvPr/>
        </p:nvCxnSpPr>
        <p:spPr>
          <a:xfrm flipV="1">
            <a:off x="4323305" y="3619984"/>
            <a:ext cx="7531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>
            <a:extLst>
              <a:ext uri="{FF2B5EF4-FFF2-40B4-BE49-F238E27FC236}">
                <a16:creationId xmlns:a16="http://schemas.microsoft.com/office/drawing/2014/main" id="{F716857A-C34D-464D-9DE7-508926070278}"/>
              </a:ext>
            </a:extLst>
          </p:cNvPr>
          <p:cNvSpPr/>
          <p:nvPr/>
        </p:nvSpPr>
        <p:spPr>
          <a:xfrm>
            <a:off x="5076479" y="3446531"/>
            <a:ext cx="1589615" cy="35375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UniqueCalendarEntryList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BDB5C2-FCB3-4409-9B1B-02F9F65E0D14}"/>
              </a:ext>
            </a:extLst>
          </p:cNvPr>
          <p:cNvSpPr txBox="1"/>
          <p:nvPr/>
        </p:nvSpPr>
        <p:spPr>
          <a:xfrm>
            <a:off x="4817944" y="343314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F75608D6-8452-45F5-BFAF-48CFE9D3CE45}"/>
              </a:ext>
            </a:extLst>
          </p:cNvPr>
          <p:cNvSpPr/>
          <p:nvPr/>
        </p:nvSpPr>
        <p:spPr>
          <a:xfrm>
            <a:off x="5332231" y="2334528"/>
            <a:ext cx="107810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CalendarEntry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Flowchart: Decision 96">
            <a:extLst>
              <a:ext uri="{FF2B5EF4-FFF2-40B4-BE49-F238E27FC236}">
                <a16:creationId xmlns:a16="http://schemas.microsoft.com/office/drawing/2014/main" id="{0F1B90EF-79FE-47D5-B649-87056AC1C2A9}"/>
              </a:ext>
            </a:extLst>
          </p:cNvPr>
          <p:cNvSpPr/>
          <p:nvPr/>
        </p:nvSpPr>
        <p:spPr>
          <a:xfrm rot="16200000">
            <a:off x="5753262" y="324181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6" name="Elbow Connector 63">
            <a:extLst>
              <a:ext uri="{FF2B5EF4-FFF2-40B4-BE49-F238E27FC236}">
                <a16:creationId xmlns:a16="http://schemas.microsoft.com/office/drawing/2014/main" id="{1736AE25-6261-4AB1-8033-69FF54B94267}"/>
              </a:ext>
            </a:extLst>
          </p:cNvPr>
          <p:cNvCxnSpPr>
            <a:cxnSpLocks/>
            <a:stCxn id="54" idx="3"/>
            <a:endCxn id="52" idx="2"/>
          </p:cNvCxnSpPr>
          <p:nvPr/>
        </p:nvCxnSpPr>
        <p:spPr>
          <a:xfrm flipV="1">
            <a:off x="5871286" y="2681288"/>
            <a:ext cx="0" cy="52919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AF622C-1BFE-479F-9787-F03D4A275AF2}"/>
              </a:ext>
            </a:extLst>
          </p:cNvPr>
          <p:cNvSpPr txBox="1"/>
          <p:nvPr/>
        </p:nvSpPr>
        <p:spPr>
          <a:xfrm>
            <a:off x="5934238" y="272243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791802BD-5A10-4F14-9429-F37985624F61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4323305" y="3619912"/>
            <a:ext cx="760982" cy="53162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8">
            <a:extLst>
              <a:ext uri="{FF2B5EF4-FFF2-40B4-BE49-F238E27FC236}">
                <a16:creationId xmlns:a16="http://schemas.microsoft.com/office/drawing/2014/main" id="{BBE97CEF-86AB-472C-94EB-17CBDCD3510E}"/>
              </a:ext>
            </a:extLst>
          </p:cNvPr>
          <p:cNvSpPr/>
          <p:nvPr/>
        </p:nvSpPr>
        <p:spPr>
          <a:xfrm>
            <a:off x="5084287" y="3978079"/>
            <a:ext cx="760982" cy="35375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866C6F-6087-459A-A05B-2C83C468B146}"/>
              </a:ext>
            </a:extLst>
          </p:cNvPr>
          <p:cNvSpPr txBox="1"/>
          <p:nvPr/>
        </p:nvSpPr>
        <p:spPr>
          <a:xfrm>
            <a:off x="4825751" y="39646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2" name="Rectangle 8">
            <a:extLst>
              <a:ext uri="{FF2B5EF4-FFF2-40B4-BE49-F238E27FC236}">
                <a16:creationId xmlns:a16="http://schemas.microsoft.com/office/drawing/2014/main" id="{A0D8C992-8C8E-4013-907F-AD156B13C24E}"/>
              </a:ext>
            </a:extLst>
          </p:cNvPr>
          <p:cNvSpPr/>
          <p:nvPr/>
        </p:nvSpPr>
        <p:spPr>
          <a:xfrm>
            <a:off x="6432876" y="3964696"/>
            <a:ext cx="69784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>
            <a:extLst>
              <a:ext uri="{FF2B5EF4-FFF2-40B4-BE49-F238E27FC236}">
                <a16:creationId xmlns:a16="http://schemas.microsoft.com/office/drawing/2014/main" id="{E0448046-8730-415F-8B97-4D064979CD94}"/>
              </a:ext>
            </a:extLst>
          </p:cNvPr>
          <p:cNvSpPr/>
          <p:nvPr/>
        </p:nvSpPr>
        <p:spPr>
          <a:xfrm>
            <a:off x="5845269" y="40553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6A4A47D-E06D-4A70-B97C-741722E35A00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>
          <a:xfrm flipV="1">
            <a:off x="6081317" y="4138076"/>
            <a:ext cx="351559" cy="399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455AA0C-7004-4721-A4D7-6E297EA1F0E8}"/>
              </a:ext>
            </a:extLst>
          </p:cNvPr>
          <p:cNvSpPr txBox="1"/>
          <p:nvPr/>
        </p:nvSpPr>
        <p:spPr>
          <a:xfrm>
            <a:off x="6173695" y="42133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2" name="Rectangle 65">
            <a:extLst>
              <a:ext uri="{FF2B5EF4-FFF2-40B4-BE49-F238E27FC236}">
                <a16:creationId xmlns:a16="http://schemas.microsoft.com/office/drawing/2014/main" id="{55B5B6E4-17D0-4CCF-BECB-AB06736E3ACA}"/>
              </a:ext>
            </a:extLst>
          </p:cNvPr>
          <p:cNvSpPr/>
          <p:nvPr/>
        </p:nvSpPr>
        <p:spPr>
          <a:xfrm>
            <a:off x="7545410" y="1734794"/>
            <a:ext cx="1488201" cy="2997200"/>
          </a:xfrm>
          <a:prstGeom prst="roundRect">
            <a:avLst>
              <a:gd name="adj" fmla="val 3484"/>
            </a:avLst>
          </a:prstGeom>
          <a:solidFill>
            <a:schemeClr val="accent5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bg1"/>
                </a:solidFill>
              </a:rPr>
              <a:t>Commons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41997EB1-485F-4652-8B66-C46BA4CEDB98}"/>
              </a:ext>
            </a:extLst>
          </p:cNvPr>
          <p:cNvSpPr/>
          <p:nvPr/>
        </p:nvSpPr>
        <p:spPr>
          <a:xfrm>
            <a:off x="7751419" y="3012769"/>
            <a:ext cx="1078109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CalendarUtil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78" name="Elbow Connector 63">
            <a:extLst>
              <a:ext uri="{FF2B5EF4-FFF2-40B4-BE49-F238E27FC236}">
                <a16:creationId xmlns:a16="http://schemas.microsoft.com/office/drawing/2014/main" id="{5041EF48-66D0-4A73-B3AD-503EA36A535D}"/>
              </a:ext>
            </a:extLst>
          </p:cNvPr>
          <p:cNvCxnSpPr>
            <a:cxnSpLocks/>
            <a:endCxn id="52" idx="3"/>
          </p:cNvCxnSpPr>
          <p:nvPr/>
        </p:nvCxnSpPr>
        <p:spPr>
          <a:xfrm rot="10800000">
            <a:off x="6410341" y="2507908"/>
            <a:ext cx="1812913" cy="484042"/>
          </a:xfrm>
          <a:prstGeom prst="bentConnector3">
            <a:avLst>
              <a:gd name="adj1" fmla="val -43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Elbow Connector 63">
            <a:extLst>
              <a:ext uri="{FF2B5EF4-FFF2-40B4-BE49-F238E27FC236}">
                <a16:creationId xmlns:a16="http://schemas.microsoft.com/office/drawing/2014/main" id="{72442670-4FD0-41B0-AD63-2DB5F7A514E1}"/>
              </a:ext>
            </a:extLst>
          </p:cNvPr>
          <p:cNvCxnSpPr>
            <a:cxnSpLocks/>
            <a:stCxn id="76" idx="2"/>
          </p:cNvCxnSpPr>
          <p:nvPr/>
        </p:nvCxnSpPr>
        <p:spPr>
          <a:xfrm rot="5400000">
            <a:off x="7312972" y="3177277"/>
            <a:ext cx="795251" cy="1159755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28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Alicia Ho Sor Sian</cp:lastModifiedBy>
  <cp:revision>69</cp:revision>
  <dcterms:created xsi:type="dcterms:W3CDTF">2016-07-22T14:33:02Z</dcterms:created>
  <dcterms:modified xsi:type="dcterms:W3CDTF">2018-04-08T02:48:21Z</dcterms:modified>
</cp:coreProperties>
</file>